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vallon Alt" charset="1" panose="00000000000000000000"/>
      <p:regular r:id="rId24"/>
    </p:embeddedFont>
    <p:embeddedFont>
      <p:font typeface="Shantell Sans Bold" charset="1" panose="00000000000000000000"/>
      <p:regular r:id="rId25"/>
    </p:embeddedFont>
    <p:embeddedFont>
      <p:font typeface="Shantell San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2" Target="../media/image21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embeddings/oleObject3.bin" Type="http://schemas.openxmlformats.org/officeDocument/2006/relationships/oleObject"/><Relationship Id="rId7" Target="../media/image6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7.png" Type="http://schemas.openxmlformats.org/officeDocument/2006/relationships/image"/><Relationship Id="rId6" Target="../embeddings/oleObject4.bin" Type="http://schemas.openxmlformats.org/officeDocument/2006/relationships/oleObject"/><Relationship Id="rId7" Target="../media/image88.png" Type="http://schemas.openxmlformats.org/officeDocument/2006/relationships/image"/><Relationship Id="rId8" Target="../embeddings/oleObject5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svg" Type="http://schemas.openxmlformats.org/officeDocument/2006/relationships/image"/><Relationship Id="rId11" Target="../media/image97.png" Type="http://schemas.openxmlformats.org/officeDocument/2006/relationships/image"/><Relationship Id="rId12" Target="../media/image98.svg" Type="http://schemas.openxmlformats.org/officeDocument/2006/relationships/image"/><Relationship Id="rId13" Target="../media/image99.png" Type="http://schemas.openxmlformats.org/officeDocument/2006/relationships/image"/><Relationship Id="rId14" Target="../media/image100.svg" Type="http://schemas.openxmlformats.org/officeDocument/2006/relationships/image"/><Relationship Id="rId15" Target="../media/image101.png" Type="http://schemas.openxmlformats.org/officeDocument/2006/relationships/image"/><Relationship Id="rId2" Target="../media/image21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Relationship Id="rId5" Target="../media/image91.png" Type="http://schemas.openxmlformats.org/officeDocument/2006/relationships/image"/><Relationship Id="rId6" Target="../media/image92.svg" Type="http://schemas.openxmlformats.org/officeDocument/2006/relationships/image"/><Relationship Id="rId7" Target="../media/image93.png" Type="http://schemas.openxmlformats.org/officeDocument/2006/relationships/image"/><Relationship Id="rId8" Target="../media/image94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svg" Type="http://schemas.openxmlformats.org/officeDocument/2006/relationships/image"/><Relationship Id="rId11" Target="../media/image110.png" Type="http://schemas.openxmlformats.org/officeDocument/2006/relationships/image"/><Relationship Id="rId12" Target="../media/image111.svg" Type="http://schemas.openxmlformats.org/officeDocument/2006/relationships/image"/><Relationship Id="rId2" Target="../media/image2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107.sv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2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2" Target="../media/image2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8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9.png" Type="http://schemas.openxmlformats.org/officeDocument/2006/relationships/image"/><Relationship Id="rId4" Target="../embeddings/oleObject2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74699" y="-151087"/>
            <a:ext cx="3621024" cy="4114800"/>
          </a:xfrm>
          <a:custGeom>
            <a:avLst/>
            <a:gdLst/>
            <a:ahLst/>
            <a:cxnLst/>
            <a:rect r="r" b="b" t="t" l="l"/>
            <a:pathLst>
              <a:path h="4114800" w="3621024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38683">
            <a:off x="15352012" y="-154860"/>
            <a:ext cx="3814577" cy="2385844"/>
          </a:xfrm>
          <a:custGeom>
            <a:avLst/>
            <a:gdLst/>
            <a:ahLst/>
            <a:cxnLst/>
            <a:rect r="r" b="b" t="t" l="l"/>
            <a:pathLst>
              <a:path h="2385844" w="3814577">
                <a:moveTo>
                  <a:pt x="0" y="0"/>
                </a:moveTo>
                <a:lnTo>
                  <a:pt x="3814576" y="0"/>
                </a:lnTo>
                <a:lnTo>
                  <a:pt x="3814576" y="2385844"/>
                </a:lnTo>
                <a:lnTo>
                  <a:pt x="0" y="2385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2915" y="2104435"/>
            <a:ext cx="2353303" cy="2353303"/>
          </a:xfrm>
          <a:custGeom>
            <a:avLst/>
            <a:gdLst/>
            <a:ahLst/>
            <a:cxnLst/>
            <a:rect r="r" b="b" t="t" l="l"/>
            <a:pathLst>
              <a:path h="2353303" w="2353303">
                <a:moveTo>
                  <a:pt x="0" y="0"/>
                </a:moveTo>
                <a:lnTo>
                  <a:pt x="2353302" y="0"/>
                </a:lnTo>
                <a:lnTo>
                  <a:pt x="2353302" y="2353302"/>
                </a:lnTo>
                <a:lnTo>
                  <a:pt x="0" y="2353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9599" y="1701472"/>
            <a:ext cx="4182540" cy="9059654"/>
          </a:xfrm>
          <a:custGeom>
            <a:avLst/>
            <a:gdLst/>
            <a:ahLst/>
            <a:cxnLst/>
            <a:rect r="r" b="b" t="t" l="l"/>
            <a:pathLst>
              <a:path h="9059654" w="4182540">
                <a:moveTo>
                  <a:pt x="0" y="0"/>
                </a:moveTo>
                <a:lnTo>
                  <a:pt x="4182540" y="0"/>
                </a:lnTo>
                <a:lnTo>
                  <a:pt x="4182540" y="9059655"/>
                </a:lnTo>
                <a:lnTo>
                  <a:pt x="0" y="90596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48183" y="3281086"/>
            <a:ext cx="7777170" cy="3293974"/>
            <a:chOff x="0" y="0"/>
            <a:chExt cx="10369560" cy="43919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05041" y="1915892"/>
              <a:ext cx="8959477" cy="2476074"/>
            </a:xfrm>
            <a:custGeom>
              <a:avLst/>
              <a:gdLst/>
              <a:ahLst/>
              <a:cxnLst/>
              <a:rect r="r" b="b" t="t" l="l"/>
              <a:pathLst>
                <a:path h="2476074" w="8959477">
                  <a:moveTo>
                    <a:pt x="0" y="0"/>
                  </a:moveTo>
                  <a:lnTo>
                    <a:pt x="8959477" y="0"/>
                  </a:lnTo>
                  <a:lnTo>
                    <a:pt x="8959477" y="2476074"/>
                  </a:lnTo>
                  <a:lnTo>
                    <a:pt x="0" y="247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333375"/>
              <a:ext cx="10369560" cy="346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73"/>
                </a:lnSpc>
              </a:pPr>
              <a:r>
                <a:rPr lang="en-US" sz="15481" spc="387">
                  <a:solidFill>
                    <a:srgbClr val="000102"/>
                  </a:solidFill>
                  <a:latin typeface="Avallon Alt"/>
                  <a:ea typeface="Avallon Alt"/>
                  <a:cs typeface="Avallon Alt"/>
                  <a:sym typeface="Avallon Alt"/>
                </a:rPr>
                <a:t>SmartLockers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53820" y="7196710"/>
            <a:ext cx="5410475" cy="30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2"/>
              </a:lnSpc>
            </a:pPr>
            <a:r>
              <a:rPr lang="en-US" sz="4800" spc="-254" b="tru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By: </a:t>
            </a:r>
          </a:p>
          <a:p>
            <a:pPr algn="l">
              <a:lnSpc>
                <a:spcPts val="8352"/>
              </a:lnSpc>
            </a:pPr>
            <a:r>
              <a:rPr lang="en-US" sz="4800" spc="-254" b="tru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Javier Auspont</a:t>
            </a:r>
          </a:p>
          <a:p>
            <a:pPr algn="l" marL="0" indent="0" lvl="0">
              <a:lnSpc>
                <a:spcPts val="8352"/>
              </a:lnSpc>
            </a:pPr>
            <a:r>
              <a:rPr lang="en-US" b="true" sz="4800" spc="-25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Ariannie Monrroe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9092" y="434594"/>
            <a:ext cx="12469816" cy="1960336"/>
            <a:chOff x="0" y="0"/>
            <a:chExt cx="16626421" cy="26137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113959" y="277312"/>
              <a:ext cx="1512462" cy="1504900"/>
            </a:xfrm>
            <a:custGeom>
              <a:avLst/>
              <a:gdLst/>
              <a:ahLst/>
              <a:cxnLst/>
              <a:rect r="r" b="b" t="t" l="l"/>
              <a:pathLst>
                <a:path h="1504900" w="1512462">
                  <a:moveTo>
                    <a:pt x="0" y="0"/>
                  </a:moveTo>
                  <a:lnTo>
                    <a:pt x="1512462" y="0"/>
                  </a:lnTo>
                  <a:lnTo>
                    <a:pt x="1512462" y="1504900"/>
                  </a:lnTo>
                  <a:lnTo>
                    <a:pt x="0" y="15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33375"/>
              <a:ext cx="15261355" cy="2280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56"/>
                </a:lnSpc>
              </a:pPr>
              <a:r>
                <a:rPr lang="en-US" sz="9459" spc="321">
                  <a:solidFill>
                    <a:srgbClr val="000102"/>
                  </a:solidFill>
                  <a:latin typeface="Avallon Alt"/>
                  <a:ea typeface="Avallon Alt"/>
                  <a:cs typeface="Avallon Alt"/>
                  <a:sym typeface="Avallon Alt"/>
                </a:rPr>
                <a:t>Diagrama de Base de Datos</a:t>
              </a:r>
            </a:p>
            <a:p>
              <a:pPr algn="ctr" marL="0" indent="0" lvl="0">
                <a:lnSpc>
                  <a:spcPts val="48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97658" y="1905811"/>
            <a:ext cx="8776114" cy="8381189"/>
          </a:xfrm>
          <a:custGeom>
            <a:avLst/>
            <a:gdLst/>
            <a:ahLst/>
            <a:cxnLst/>
            <a:rect r="r" b="b" t="t" l="l"/>
            <a:pathLst>
              <a:path h="8381189" w="8776114">
                <a:moveTo>
                  <a:pt x="0" y="0"/>
                </a:moveTo>
                <a:lnTo>
                  <a:pt x="8776114" y="0"/>
                </a:lnTo>
                <a:lnTo>
                  <a:pt x="8776114" y="8381189"/>
                </a:lnTo>
                <a:lnTo>
                  <a:pt x="0" y="838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50058" y="2058211"/>
            <a:ext cx="8776114" cy="8381189"/>
          </a:xfrm>
          <a:custGeom>
            <a:avLst/>
            <a:gdLst/>
            <a:ahLst/>
            <a:cxnLst/>
            <a:rect r="r" b="b" t="t" l="l"/>
            <a:pathLst>
              <a:path h="8381189" w="8776114">
                <a:moveTo>
                  <a:pt x="0" y="0"/>
                </a:moveTo>
                <a:lnTo>
                  <a:pt x="8776114" y="0"/>
                </a:lnTo>
                <a:lnTo>
                  <a:pt x="8776114" y="8381189"/>
                </a:lnTo>
                <a:lnTo>
                  <a:pt x="0" y="838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9092" y="434594"/>
            <a:ext cx="11714230" cy="1471217"/>
            <a:chOff x="0" y="0"/>
            <a:chExt cx="15618974" cy="19616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33375"/>
              <a:ext cx="15261355" cy="1583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56"/>
                </a:lnSpc>
                <a:spcBef>
                  <a:spcPct val="0"/>
                </a:spcBef>
              </a:pPr>
              <a:r>
                <a:rPr lang="en-US" sz="9459" spc="321">
                  <a:solidFill>
                    <a:srgbClr val="000102"/>
                  </a:solidFill>
                  <a:latin typeface="Avallon Alt"/>
                  <a:ea typeface="Avallon Alt"/>
                  <a:cs typeface="Avallon Alt"/>
                  <a:sym typeface="Avallon Alt"/>
                </a:rPr>
                <a:t>Diagrama Caso de Uso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3686239" y="72375"/>
              <a:ext cx="1932735" cy="1889248"/>
            </a:xfrm>
            <a:custGeom>
              <a:avLst/>
              <a:gdLst/>
              <a:ahLst/>
              <a:cxnLst/>
              <a:rect r="r" b="b" t="t" l="l"/>
              <a:pathLst>
                <a:path h="1889248" w="1932735">
                  <a:moveTo>
                    <a:pt x="0" y="0"/>
                  </a:moveTo>
                  <a:lnTo>
                    <a:pt x="1932735" y="0"/>
                  </a:lnTo>
                  <a:lnTo>
                    <a:pt x="1932735" y="1889248"/>
                  </a:lnTo>
                  <a:lnTo>
                    <a:pt x="0" y="1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056536" y="1760347"/>
            <a:ext cx="8174929" cy="8526653"/>
          </a:xfrm>
          <a:custGeom>
            <a:avLst/>
            <a:gdLst/>
            <a:ahLst/>
            <a:cxnLst/>
            <a:rect r="r" b="b" t="t" l="l"/>
            <a:pathLst>
              <a:path h="8526653" w="8174929">
                <a:moveTo>
                  <a:pt x="0" y="0"/>
                </a:moveTo>
                <a:lnTo>
                  <a:pt x="8174928" y="0"/>
                </a:lnTo>
                <a:lnTo>
                  <a:pt x="8174928" y="8526653"/>
                </a:lnTo>
                <a:lnTo>
                  <a:pt x="0" y="8526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70060" y="5552392"/>
            <a:ext cx="3079509" cy="1620591"/>
          </a:xfrm>
          <a:custGeom>
            <a:avLst/>
            <a:gdLst/>
            <a:ahLst/>
            <a:cxnLst/>
            <a:rect r="r" b="b" t="t" l="l"/>
            <a:pathLst>
              <a:path h="1620591" w="3079509">
                <a:moveTo>
                  <a:pt x="3079509" y="0"/>
                </a:moveTo>
                <a:lnTo>
                  <a:pt x="0" y="0"/>
                </a:lnTo>
                <a:lnTo>
                  <a:pt x="0" y="1620592"/>
                </a:lnTo>
                <a:lnTo>
                  <a:pt x="3079509" y="1620592"/>
                </a:lnTo>
                <a:lnTo>
                  <a:pt x="307950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396" y="3026531"/>
            <a:ext cx="4880837" cy="171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38"/>
              </a:lnSpc>
            </a:pPr>
            <a:r>
              <a:rPr lang="en-US" sz="11730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Tecnologías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85500">
            <a:off x="4802224" y="2034030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979770">
            <a:off x="5938185" y="3296101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4053229">
            <a:off x="5938185" y="5256614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722369">
            <a:off x="4894781" y="6627328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069931" y="535810"/>
            <a:ext cx="7766277" cy="170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Manej</a:t>
            </a: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o de lógica de negocio, usuarios y seguridad.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Arquitectura MVC y API RESTful.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Soporte de pruebas (PHPUnit).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Escalable y modular.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9150" y="3015015"/>
            <a:ext cx="6435277" cy="170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App híb</a:t>
            </a: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rida multiplataforma (Android/iOS).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UI/UX moderna con componentes de Ionic.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Consumo de API REST.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Soporte para notificaciones push.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6143" y="5583301"/>
            <a:ext cx="6254803" cy="128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G</a:t>
            </a: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estión relacional con Eloquent ORM.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Manejo eficiente de usuarios, lockers, envíos e incidencias.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34126" y="7747051"/>
            <a:ext cx="6737577" cy="170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PHPUn</a:t>
            </a: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it, Jasmine/Karma y Protractor para pruebas.</a:t>
            </a:r>
          </a:p>
          <a:p>
            <a:pPr algn="l" marL="525677" indent="-262838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434" spc="-129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Git + GitHub/GitLab para control de versiones.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069298" y="1186185"/>
            <a:ext cx="3729920" cy="901963"/>
          </a:xfrm>
          <a:custGeom>
            <a:avLst/>
            <a:gdLst/>
            <a:ahLst/>
            <a:cxnLst/>
            <a:rect r="r" b="b" t="t" l="l"/>
            <a:pathLst>
              <a:path h="901963" w="3729920">
                <a:moveTo>
                  <a:pt x="0" y="0"/>
                </a:moveTo>
                <a:lnTo>
                  <a:pt x="3729921" y="0"/>
                </a:lnTo>
                <a:lnTo>
                  <a:pt x="3729921" y="901963"/>
                </a:lnTo>
                <a:lnTo>
                  <a:pt x="0" y="901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6069298" y="1371663"/>
            <a:ext cx="3729920" cy="37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Backend - Laravel (PHP)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349230" y="3502415"/>
            <a:ext cx="3729920" cy="901963"/>
          </a:xfrm>
          <a:custGeom>
            <a:avLst/>
            <a:gdLst/>
            <a:ahLst/>
            <a:cxnLst/>
            <a:rect r="r" b="b" t="t" l="l"/>
            <a:pathLst>
              <a:path h="901963" w="3729920">
                <a:moveTo>
                  <a:pt x="0" y="0"/>
                </a:moveTo>
                <a:lnTo>
                  <a:pt x="3729920" y="0"/>
                </a:lnTo>
                <a:lnTo>
                  <a:pt x="3729920" y="901963"/>
                </a:lnTo>
                <a:lnTo>
                  <a:pt x="0" y="901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7349230" y="3687893"/>
            <a:ext cx="3729920" cy="37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Front</a:t>
            </a: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end - Ionic + Angular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292080" y="5640451"/>
            <a:ext cx="3729920" cy="901963"/>
          </a:xfrm>
          <a:custGeom>
            <a:avLst/>
            <a:gdLst/>
            <a:ahLst/>
            <a:cxnLst/>
            <a:rect r="r" b="b" t="t" l="l"/>
            <a:pathLst>
              <a:path h="901963" w="3729920">
                <a:moveTo>
                  <a:pt x="0" y="0"/>
                </a:moveTo>
                <a:lnTo>
                  <a:pt x="3729920" y="0"/>
                </a:lnTo>
                <a:lnTo>
                  <a:pt x="3729920" y="901963"/>
                </a:lnTo>
                <a:lnTo>
                  <a:pt x="0" y="901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7276222" y="5651815"/>
            <a:ext cx="3729920" cy="75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Bas</a:t>
            </a: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 de datos MySQL/MariaDB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085156" y="7579991"/>
            <a:ext cx="3729920" cy="901963"/>
          </a:xfrm>
          <a:custGeom>
            <a:avLst/>
            <a:gdLst/>
            <a:ahLst/>
            <a:cxnLst/>
            <a:rect r="r" b="b" t="t" l="l"/>
            <a:pathLst>
              <a:path h="901963" w="3729920">
                <a:moveTo>
                  <a:pt x="0" y="0"/>
                </a:moveTo>
                <a:lnTo>
                  <a:pt x="3729920" y="0"/>
                </a:lnTo>
                <a:lnTo>
                  <a:pt x="3729920" y="901963"/>
                </a:lnTo>
                <a:lnTo>
                  <a:pt x="0" y="901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6069298" y="7820373"/>
            <a:ext cx="3729920" cy="37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Herrami</a:t>
            </a: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entas de Apoyo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18" y="4574894"/>
            <a:ext cx="5459192" cy="75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Arquitectura Cliente-Servidor, con separacion clara entre frontend y backend.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4819">
            <a:off x="4809060" y="1398257"/>
            <a:ext cx="4344263" cy="1200596"/>
          </a:xfrm>
          <a:custGeom>
            <a:avLst/>
            <a:gdLst/>
            <a:ahLst/>
            <a:cxnLst/>
            <a:rect r="r" b="b" t="t" l="l"/>
            <a:pathLst>
              <a:path h="1200596" w="4344263">
                <a:moveTo>
                  <a:pt x="0" y="0"/>
                </a:moveTo>
                <a:lnTo>
                  <a:pt x="4344263" y="0"/>
                </a:lnTo>
                <a:lnTo>
                  <a:pt x="4344263" y="1200596"/>
                </a:lnTo>
                <a:lnTo>
                  <a:pt x="0" y="1200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06309" y="611145"/>
            <a:ext cx="3584254" cy="2728513"/>
          </a:xfrm>
          <a:custGeom>
            <a:avLst/>
            <a:gdLst/>
            <a:ahLst/>
            <a:cxnLst/>
            <a:rect r="r" b="b" t="t" l="l"/>
            <a:pathLst>
              <a:path h="2728513" w="3584254">
                <a:moveTo>
                  <a:pt x="0" y="0"/>
                </a:moveTo>
                <a:lnTo>
                  <a:pt x="3584254" y="0"/>
                </a:lnTo>
                <a:lnTo>
                  <a:pt x="3584254" y="2728513"/>
                </a:lnTo>
                <a:lnTo>
                  <a:pt x="0" y="2728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4401" y="9258300"/>
            <a:ext cx="3029098" cy="1894563"/>
          </a:xfrm>
          <a:custGeom>
            <a:avLst/>
            <a:gdLst/>
            <a:ahLst/>
            <a:cxnLst/>
            <a:rect r="r" b="b" t="t" l="l"/>
            <a:pathLst>
              <a:path h="1894563" w="3029098">
                <a:moveTo>
                  <a:pt x="0" y="0"/>
                </a:moveTo>
                <a:lnTo>
                  <a:pt x="3029098" y="0"/>
                </a:lnTo>
                <a:lnTo>
                  <a:pt x="3029098" y="1894563"/>
                </a:lnTo>
                <a:lnTo>
                  <a:pt x="0" y="1894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0841" y="3606043"/>
            <a:ext cx="17785592" cy="3557118"/>
          </a:xfrm>
          <a:custGeom>
            <a:avLst/>
            <a:gdLst/>
            <a:ahLst/>
            <a:cxnLst/>
            <a:rect r="r" b="b" t="t" l="l"/>
            <a:pathLst>
              <a:path h="3557118" w="17785592">
                <a:moveTo>
                  <a:pt x="0" y="0"/>
                </a:moveTo>
                <a:lnTo>
                  <a:pt x="17785592" y="0"/>
                </a:lnTo>
                <a:lnTo>
                  <a:pt x="17785592" y="3557118"/>
                </a:lnTo>
                <a:lnTo>
                  <a:pt x="0" y="3557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9395" y="801598"/>
            <a:ext cx="5546106" cy="17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74"/>
              </a:lnSpc>
            </a:pPr>
            <a:r>
              <a:rPr lang="en-US" sz="12298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Carta Gantt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7540" y="7432758"/>
            <a:ext cx="6482834" cy="149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4"/>
              </a:lnSpc>
              <a:spcBef>
                <a:spcPct val="0"/>
              </a:spcBef>
            </a:pPr>
            <a:r>
              <a:rPr lang="en-US" sz="2867" spc="-151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Inicio del proyecto: Agosto, semana 3</a:t>
            </a:r>
          </a:p>
          <a:p>
            <a:pPr algn="l">
              <a:lnSpc>
                <a:spcPts val="4014"/>
              </a:lnSpc>
              <a:spcBef>
                <a:spcPct val="0"/>
              </a:spcBef>
            </a:pPr>
            <a:r>
              <a:rPr lang="en-US" sz="2867" spc="-151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Término del proyecto: Octubre, semana 4</a:t>
            </a:r>
          </a:p>
          <a:p>
            <a:pPr algn="l">
              <a:lnSpc>
                <a:spcPts val="4014"/>
              </a:lnSpc>
              <a:spcBef>
                <a:spcPct val="0"/>
              </a:spcBef>
            </a:pPr>
            <a:r>
              <a:rPr lang="en-US" sz="2867" spc="-151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Duración total: 10 semanas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4593" y="2106340"/>
            <a:ext cx="5743797" cy="438617"/>
          </a:xfrm>
          <a:custGeom>
            <a:avLst/>
            <a:gdLst/>
            <a:ahLst/>
            <a:cxnLst/>
            <a:rect r="r" b="b" t="t" l="l"/>
            <a:pathLst>
              <a:path h="438617" w="5743797">
                <a:moveTo>
                  <a:pt x="0" y="0"/>
                </a:moveTo>
                <a:lnTo>
                  <a:pt x="5743797" y="0"/>
                </a:lnTo>
                <a:lnTo>
                  <a:pt x="5743797" y="438617"/>
                </a:lnTo>
                <a:lnTo>
                  <a:pt x="0" y="43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23023" y="698688"/>
            <a:ext cx="4986939" cy="162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6"/>
              </a:lnSpc>
            </a:pPr>
            <a:r>
              <a:rPr lang="en-US" sz="9459" spc="321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Costos</a:t>
            </a:r>
          </a:p>
          <a:p>
            <a:pPr algn="ctr" marL="0" indent="0" lvl="0">
              <a:lnSpc>
                <a:spcPts val="4805"/>
              </a:lnSpc>
              <a:spcBef>
                <a:spcPct val="0"/>
              </a:spcBef>
            </a:pPr>
            <a:r>
              <a:rPr lang="en-US" sz="5860" spc="199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(Horas Hombre)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3134394" y="3124678"/>
          <a:ext cx="10668000" cy="2514600"/>
        </p:xfrm>
        <a:graphic>
          <a:graphicData uri="http://schemas.openxmlformats.org/presentationml/2006/ole">
            <p:oleObj imgW="12801600" imgH="4648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6" id="6"/>
          <p:cNvSpPr/>
          <p:nvPr/>
        </p:nvSpPr>
        <p:spPr>
          <a:xfrm flipH="true" flipV="false" rot="0">
            <a:off x="13667132" y="196348"/>
            <a:ext cx="4462915" cy="2348609"/>
          </a:xfrm>
          <a:custGeom>
            <a:avLst/>
            <a:gdLst/>
            <a:ahLst/>
            <a:cxnLst/>
            <a:rect r="r" b="b" t="t" l="l"/>
            <a:pathLst>
              <a:path h="2348609" w="4462915">
                <a:moveTo>
                  <a:pt x="4462915" y="0"/>
                </a:moveTo>
                <a:lnTo>
                  <a:pt x="0" y="0"/>
                </a:lnTo>
                <a:lnTo>
                  <a:pt x="0" y="2348609"/>
                </a:lnTo>
                <a:lnTo>
                  <a:pt x="4462915" y="2348609"/>
                </a:lnTo>
                <a:lnTo>
                  <a:pt x="446291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9411" y="8487479"/>
            <a:ext cx="7127081" cy="143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Horas diarias/persona: 5 hrs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Pago diario/persona: $20.000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Valor hora/persona = $4.000 CLP/hr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45174" y="1738382"/>
            <a:ext cx="8597653" cy="656548"/>
          </a:xfrm>
          <a:custGeom>
            <a:avLst/>
            <a:gdLst/>
            <a:ahLst/>
            <a:cxnLst/>
            <a:rect r="r" b="b" t="t" l="l"/>
            <a:pathLst>
              <a:path h="656548" w="8597653">
                <a:moveTo>
                  <a:pt x="0" y="0"/>
                </a:moveTo>
                <a:lnTo>
                  <a:pt x="8597652" y="0"/>
                </a:lnTo>
                <a:lnTo>
                  <a:pt x="8597652" y="656548"/>
                </a:lnTo>
                <a:lnTo>
                  <a:pt x="0" y="65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01690" y="548661"/>
            <a:ext cx="7884620" cy="162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6"/>
              </a:lnSpc>
            </a:pPr>
            <a:r>
              <a:rPr lang="en-US" sz="9459" spc="321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Costos</a:t>
            </a:r>
          </a:p>
          <a:p>
            <a:pPr algn="ctr" marL="0" indent="0" lvl="0">
              <a:lnSpc>
                <a:spcPts val="4805"/>
              </a:lnSpc>
              <a:spcBef>
                <a:spcPct val="0"/>
              </a:spcBef>
            </a:pPr>
            <a:r>
              <a:rPr lang="en-US" sz="5860" spc="199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(Hardware / Infraestructura )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372407" y="2826500"/>
          <a:ext cx="7172325" cy="2514600"/>
        </p:xfrm>
        <a:graphic>
          <a:graphicData uri="http://schemas.openxmlformats.org/presentationml/2006/ole">
            <p:oleObj imgW="8610600" imgH="39497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9263601" y="5778385"/>
          <a:ext cx="7172325" cy="2095500"/>
        </p:xfrm>
        <a:graphic>
          <a:graphicData uri="http://schemas.openxmlformats.org/presentationml/2006/ole">
            <p:oleObj imgW="8610600" imgH="35306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74149" y="3986801"/>
            <a:ext cx="2110955" cy="115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60"/>
              </a:lnSpc>
            </a:pPr>
            <a:r>
              <a:rPr lang="en-US" sz="7910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Riesgos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44153" y="1380297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4"/>
                </a:lnTo>
                <a:lnTo>
                  <a:pt x="0" y="134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5342469" y="6348113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456367">
            <a:off x="10944153" y="4018510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8343632">
            <a:off x="5342469" y="3709900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4"/>
                </a:lnTo>
                <a:lnTo>
                  <a:pt x="0" y="1341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030361">
            <a:off x="10712009" y="6385364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6008374">
            <a:off x="5574613" y="1343046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4"/>
                </a:lnTo>
                <a:lnTo>
                  <a:pt x="0" y="13410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90983" y="5330469"/>
            <a:ext cx="3184290" cy="1903940"/>
          </a:xfrm>
          <a:custGeom>
            <a:avLst/>
            <a:gdLst/>
            <a:ahLst/>
            <a:cxnLst/>
            <a:rect r="r" b="b" t="t" l="l"/>
            <a:pathLst>
              <a:path h="1903940" w="3184290">
                <a:moveTo>
                  <a:pt x="0" y="0"/>
                </a:moveTo>
                <a:lnTo>
                  <a:pt x="3184290" y="0"/>
                </a:lnTo>
                <a:lnTo>
                  <a:pt x="3184290" y="1903940"/>
                </a:lnTo>
                <a:lnTo>
                  <a:pt x="0" y="19039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63813" y="916727"/>
            <a:ext cx="5108105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</a:t>
            </a:r>
            <a:r>
              <a:rPr lang="en-US" b="true" sz="2785" spc="94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etrasos en el desarrollo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3079" y="639380"/>
            <a:ext cx="4801731" cy="94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Rotación o pérdida </a:t>
            </a:r>
            <a:r>
              <a:rPr lang="en-US" b="true" sz="2785" spc="94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 personal del equipo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86531" y="4036861"/>
            <a:ext cx="4685387" cy="94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Desconocimiento </a:t>
            </a:r>
            <a:r>
              <a:rPr lang="en-US" b="true" sz="2785" spc="94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del equipo en tecnologías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12619" y="3848155"/>
            <a:ext cx="4938560" cy="94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Riesgo </a:t>
            </a:r>
            <a:r>
              <a:rPr lang="en-US" b="true" sz="2785" spc="94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 ciberataques a la aplicación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1376" y="7641513"/>
            <a:ext cx="5777853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</a:t>
            </a:r>
            <a:r>
              <a:rPr lang="en-US" b="true" sz="2785" spc="94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ambios en requerimientos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885" y="7539789"/>
            <a:ext cx="5046452" cy="94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Depen</a:t>
            </a:r>
            <a:r>
              <a:rPr lang="en-US" b="true" sz="2785" spc="94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dencia de terceros (librerías/frameworks)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79670" y="4647076"/>
            <a:ext cx="5643855" cy="2970079"/>
          </a:xfrm>
          <a:custGeom>
            <a:avLst/>
            <a:gdLst/>
            <a:ahLst/>
            <a:cxnLst/>
            <a:rect r="r" b="b" t="t" l="l"/>
            <a:pathLst>
              <a:path h="2970079" w="5643855">
                <a:moveTo>
                  <a:pt x="5643855" y="0"/>
                </a:moveTo>
                <a:lnTo>
                  <a:pt x="0" y="0"/>
                </a:lnTo>
                <a:lnTo>
                  <a:pt x="0" y="2970079"/>
                </a:lnTo>
                <a:lnTo>
                  <a:pt x="5643855" y="2970079"/>
                </a:lnTo>
                <a:lnTo>
                  <a:pt x="564385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7227" y="2992591"/>
            <a:ext cx="4880837" cy="171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38"/>
              </a:lnSpc>
            </a:pPr>
            <a:r>
              <a:rPr lang="en-US" sz="11730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Pruebas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85500">
            <a:off x="5524728" y="2478202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979770">
            <a:off x="6660689" y="3740273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979770">
            <a:off x="6660689" y="5679506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4722369">
            <a:off x="5617285" y="7071500"/>
            <a:ext cx="1069420" cy="1091311"/>
          </a:xfrm>
          <a:custGeom>
            <a:avLst/>
            <a:gdLst/>
            <a:ahLst/>
            <a:cxnLst/>
            <a:rect r="r" b="b" t="t" l="l"/>
            <a:pathLst>
              <a:path h="1091311" w="1069420">
                <a:moveTo>
                  <a:pt x="0" y="0"/>
                </a:moveTo>
                <a:lnTo>
                  <a:pt x="1069420" y="0"/>
                </a:lnTo>
                <a:lnTo>
                  <a:pt x="1069420" y="1091311"/>
                </a:lnTo>
                <a:lnTo>
                  <a:pt x="0" y="109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6791802" y="1889006"/>
            <a:ext cx="10218162" cy="121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334" spc="-123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Func</a:t>
            </a:r>
            <a:r>
              <a:rPr lang="en-US" b="true" sz="2334" spc="-123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ionales (Caja Negra):</a:t>
            </a:r>
            <a:r>
              <a:rPr lang="en-US" sz="2334" spc="-123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Validación de las funciones principales: registro/login, reservas y apertura de casilleros, generación de QR/claves dinámicas, notificaciones, historial y reportes de incidencias.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71733" y="3653593"/>
            <a:ext cx="9437394" cy="121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334" spc="-123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</a:t>
            </a:r>
            <a:r>
              <a:rPr lang="en-US" b="true" sz="2334" spc="-123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structurales (Caja Blanca):</a:t>
            </a:r>
            <a:r>
              <a:rPr lang="en-US" sz="2334" spc="-123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Revisión del código: flujo lógico, autenticación, manejo de errores y pruebas unitarias en módulos críticos.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71733" y="5797614"/>
            <a:ext cx="9300417" cy="8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334" spc="-123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Integ</a:t>
            </a:r>
            <a:r>
              <a:rPr lang="en-US" b="true" sz="2334" spc="-123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ración:</a:t>
            </a:r>
            <a:r>
              <a:rPr lang="en-US" sz="2334" spc="-123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Comprobación de la comunicación entre módulos (usuarios, administradores, lockers simulados).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0447" y="7709838"/>
            <a:ext cx="7766277" cy="8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334" spc="-123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</a:t>
            </a:r>
            <a:r>
              <a:rPr lang="en-US" b="true" sz="2334" spc="-123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emo final:</a:t>
            </a:r>
            <a:r>
              <a:rPr lang="en-US" sz="2334" spc="-123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Escenario completo donde evaluadores probarán la app en roles de usuario y administrador.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9746" y="1678773"/>
            <a:ext cx="5084611" cy="4362712"/>
          </a:xfrm>
          <a:custGeom>
            <a:avLst/>
            <a:gdLst/>
            <a:ahLst/>
            <a:cxnLst/>
            <a:rect r="r" b="b" t="t" l="l"/>
            <a:pathLst>
              <a:path h="4362712" w="5084611">
                <a:moveTo>
                  <a:pt x="0" y="0"/>
                </a:moveTo>
                <a:lnTo>
                  <a:pt x="5084611" y="0"/>
                </a:lnTo>
                <a:lnTo>
                  <a:pt x="5084611" y="4362712"/>
                </a:lnTo>
                <a:lnTo>
                  <a:pt x="0" y="4362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73" r="0" b="-82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3649" y="1028700"/>
            <a:ext cx="7048261" cy="4813375"/>
          </a:xfrm>
          <a:custGeom>
            <a:avLst/>
            <a:gdLst/>
            <a:ahLst/>
            <a:cxnLst/>
            <a:rect r="r" b="b" t="t" l="l"/>
            <a:pathLst>
              <a:path h="4813375" w="7048261">
                <a:moveTo>
                  <a:pt x="0" y="0"/>
                </a:moveTo>
                <a:lnTo>
                  <a:pt x="7048261" y="0"/>
                </a:lnTo>
                <a:lnTo>
                  <a:pt x="7048261" y="4813375"/>
                </a:lnTo>
                <a:lnTo>
                  <a:pt x="0" y="4813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325434" y="5842075"/>
            <a:ext cx="4367025" cy="4580796"/>
          </a:xfrm>
          <a:custGeom>
            <a:avLst/>
            <a:gdLst/>
            <a:ahLst/>
            <a:cxnLst/>
            <a:rect r="r" b="b" t="t" l="l"/>
            <a:pathLst>
              <a:path h="4580796" w="4367025">
                <a:moveTo>
                  <a:pt x="0" y="0"/>
                </a:moveTo>
                <a:lnTo>
                  <a:pt x="4367025" y="0"/>
                </a:lnTo>
                <a:lnTo>
                  <a:pt x="4367025" y="4580795"/>
                </a:lnTo>
                <a:lnTo>
                  <a:pt x="0" y="4580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4255">
            <a:off x="4740722" y="5986991"/>
            <a:ext cx="1436473" cy="1691778"/>
          </a:xfrm>
          <a:custGeom>
            <a:avLst/>
            <a:gdLst/>
            <a:ahLst/>
            <a:cxnLst/>
            <a:rect r="r" b="b" t="t" l="l"/>
            <a:pathLst>
              <a:path h="1691778" w="1436473">
                <a:moveTo>
                  <a:pt x="0" y="0"/>
                </a:moveTo>
                <a:lnTo>
                  <a:pt x="1436473" y="0"/>
                </a:lnTo>
                <a:lnTo>
                  <a:pt x="1436473" y="1691778"/>
                </a:lnTo>
                <a:lnTo>
                  <a:pt x="0" y="1691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7116">
            <a:off x="12261910" y="1675696"/>
            <a:ext cx="1231804" cy="1016798"/>
          </a:xfrm>
          <a:custGeom>
            <a:avLst/>
            <a:gdLst/>
            <a:ahLst/>
            <a:cxnLst/>
            <a:rect r="r" b="b" t="t" l="l"/>
            <a:pathLst>
              <a:path h="1016798" w="1231804">
                <a:moveTo>
                  <a:pt x="0" y="0"/>
                </a:moveTo>
                <a:lnTo>
                  <a:pt x="1231804" y="0"/>
                </a:lnTo>
                <a:lnTo>
                  <a:pt x="1231804" y="1016798"/>
                </a:lnTo>
                <a:lnTo>
                  <a:pt x="0" y="1016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90437">
            <a:off x="12382013" y="7395292"/>
            <a:ext cx="1223596" cy="1327372"/>
          </a:xfrm>
          <a:custGeom>
            <a:avLst/>
            <a:gdLst/>
            <a:ahLst/>
            <a:cxnLst/>
            <a:rect r="r" b="b" t="t" l="l"/>
            <a:pathLst>
              <a:path h="1327372" w="1223596">
                <a:moveTo>
                  <a:pt x="0" y="0"/>
                </a:moveTo>
                <a:lnTo>
                  <a:pt x="1223596" y="0"/>
                </a:lnTo>
                <a:lnTo>
                  <a:pt x="1223596" y="1327372"/>
                </a:lnTo>
                <a:lnTo>
                  <a:pt x="0" y="1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36400" y="1475739"/>
            <a:ext cx="4572547" cy="4572547"/>
          </a:xfrm>
          <a:custGeom>
            <a:avLst/>
            <a:gdLst/>
            <a:ahLst/>
            <a:cxnLst/>
            <a:rect r="r" b="b" t="t" l="l"/>
            <a:pathLst>
              <a:path h="4572547" w="4572547">
                <a:moveTo>
                  <a:pt x="0" y="0"/>
                </a:moveTo>
                <a:lnTo>
                  <a:pt x="4572546" y="0"/>
                </a:lnTo>
                <a:lnTo>
                  <a:pt x="4572546" y="4572547"/>
                </a:lnTo>
                <a:lnTo>
                  <a:pt x="0" y="4572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86017" y="3352527"/>
            <a:ext cx="5906442" cy="115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5"/>
              </a:lnSpc>
              <a:spcBef>
                <a:spcPct val="0"/>
              </a:spcBef>
            </a:pPr>
            <a:r>
              <a:rPr lang="en-US" sz="9787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9221" y="835765"/>
            <a:ext cx="7056402" cy="129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52"/>
              </a:lnSpc>
              <a:spcBef>
                <a:spcPct val="0"/>
              </a:spcBef>
            </a:pPr>
            <a:r>
              <a:rPr lang="en-US" sz="11039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Probl</a:t>
            </a:r>
            <a:r>
              <a:rPr lang="en-US" sz="11039" strike="noStrike" u="none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03907" y="4949653"/>
            <a:ext cx="3648316" cy="1280227"/>
          </a:xfrm>
          <a:custGeom>
            <a:avLst/>
            <a:gdLst/>
            <a:ahLst/>
            <a:cxnLst/>
            <a:rect r="r" b="b" t="t" l="l"/>
            <a:pathLst>
              <a:path h="1280227" w="3648316">
                <a:moveTo>
                  <a:pt x="0" y="0"/>
                </a:moveTo>
                <a:lnTo>
                  <a:pt x="3648316" y="0"/>
                </a:lnTo>
                <a:lnTo>
                  <a:pt x="3648316" y="1280227"/>
                </a:lnTo>
                <a:lnTo>
                  <a:pt x="0" y="1280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21486" y="6633794"/>
            <a:ext cx="4489916" cy="1575552"/>
          </a:xfrm>
          <a:custGeom>
            <a:avLst/>
            <a:gdLst/>
            <a:ahLst/>
            <a:cxnLst/>
            <a:rect r="r" b="b" t="t" l="l"/>
            <a:pathLst>
              <a:path h="1575552" w="4489916">
                <a:moveTo>
                  <a:pt x="0" y="0"/>
                </a:moveTo>
                <a:lnTo>
                  <a:pt x="4489915" y="0"/>
                </a:lnTo>
                <a:lnTo>
                  <a:pt x="4489915" y="1575552"/>
                </a:lnTo>
                <a:lnTo>
                  <a:pt x="0" y="1575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69181" y="5070869"/>
            <a:ext cx="4126124" cy="1447894"/>
          </a:xfrm>
          <a:custGeom>
            <a:avLst/>
            <a:gdLst/>
            <a:ahLst/>
            <a:cxnLst/>
            <a:rect r="r" b="b" t="t" l="l"/>
            <a:pathLst>
              <a:path h="1447894" w="4126124">
                <a:moveTo>
                  <a:pt x="0" y="0"/>
                </a:moveTo>
                <a:lnTo>
                  <a:pt x="4126124" y="0"/>
                </a:lnTo>
                <a:lnTo>
                  <a:pt x="4126124" y="1447894"/>
                </a:lnTo>
                <a:lnTo>
                  <a:pt x="0" y="1447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803938" y="8516871"/>
            <a:ext cx="4409420" cy="138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8"/>
              </a:lnSpc>
              <a:spcBef>
                <a:spcPct val="0"/>
              </a:spcBef>
            </a:pPr>
            <a:r>
              <a:rPr lang="en-US" sz="2648" spc="-140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U</a:t>
            </a: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suarios ausentes generan retrasos, reprogramaciones o devoluciones.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35705" y="6603525"/>
            <a:ext cx="4843931" cy="278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08"/>
              </a:lnSpc>
              <a:spcBef>
                <a:spcPct val="0"/>
              </a:spcBef>
            </a:pPr>
            <a:r>
              <a:rPr lang="en-US" sz="2648" spc="-140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En la</a:t>
            </a: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mayoría de los casos, el costo de envío lo asume el cliente.</a:t>
            </a:r>
          </a:p>
          <a:p>
            <a:pPr algn="just" marL="0" indent="0" lvl="0">
              <a:lnSpc>
                <a:spcPts val="3708"/>
              </a:lnSpc>
              <a:spcBef>
                <a:spcPct val="0"/>
              </a:spcBef>
            </a:pP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Empresas por otro lado enfrentan gastos extra por reprogramaciones/devoluciones.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364" y="6439479"/>
            <a:ext cx="4409420" cy="91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08"/>
              </a:lnSpc>
              <a:spcBef>
                <a:spcPct val="0"/>
              </a:spcBef>
            </a:pPr>
            <a:r>
              <a:rPr lang="en-US" sz="2648" spc="-140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D</a:t>
            </a: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ificultad para usuarios que trabajan o estudian.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63319" y="6939814"/>
            <a:ext cx="4090658" cy="91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8"/>
              </a:lnSpc>
              <a:spcBef>
                <a:spcPct val="0"/>
              </a:spcBef>
            </a:pPr>
            <a:r>
              <a:rPr lang="en-US" b="true" sz="2648" spc="-14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Dificultades de re</a:t>
            </a:r>
            <a:r>
              <a:rPr lang="en-US" b="true" sz="2648" spc="-140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cepción en domicilios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87969" y="5481917"/>
            <a:ext cx="2888549" cy="44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8"/>
              </a:lnSpc>
              <a:spcBef>
                <a:spcPct val="0"/>
              </a:spcBef>
            </a:pPr>
            <a:r>
              <a:rPr lang="en-US" b="true" sz="2648" spc="-140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Costos Elevados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2706" y="5277609"/>
            <a:ext cx="2480736" cy="44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8"/>
              </a:lnSpc>
              <a:spcBef>
                <a:spcPct val="0"/>
              </a:spcBef>
            </a:pPr>
            <a:r>
              <a:rPr lang="en-US" b="true" sz="2648" spc="-14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Horari</a:t>
            </a:r>
            <a:r>
              <a:rPr lang="en-US" b="true" sz="2648" spc="-140" strike="noStrike" u="none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os fijos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81058">
            <a:off x="13317122" y="2936676"/>
            <a:ext cx="1533705" cy="1860895"/>
          </a:xfrm>
          <a:custGeom>
            <a:avLst/>
            <a:gdLst/>
            <a:ahLst/>
            <a:cxnLst/>
            <a:rect r="r" b="b" t="t" l="l"/>
            <a:pathLst>
              <a:path h="1860895" w="1533705">
                <a:moveTo>
                  <a:pt x="0" y="0"/>
                </a:moveTo>
                <a:lnTo>
                  <a:pt x="1533704" y="0"/>
                </a:lnTo>
                <a:lnTo>
                  <a:pt x="1533704" y="1860895"/>
                </a:lnTo>
                <a:lnTo>
                  <a:pt x="0" y="1860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true" rot="5973454">
            <a:off x="2906072" y="3058798"/>
            <a:ext cx="1533705" cy="1860895"/>
          </a:xfrm>
          <a:custGeom>
            <a:avLst/>
            <a:gdLst/>
            <a:ahLst/>
            <a:cxnLst/>
            <a:rect r="r" b="b" t="t" l="l"/>
            <a:pathLst>
              <a:path h="1860895" w="1533705">
                <a:moveTo>
                  <a:pt x="0" y="1860895"/>
                </a:moveTo>
                <a:lnTo>
                  <a:pt x="1533705" y="1860895"/>
                </a:lnTo>
                <a:lnTo>
                  <a:pt x="1533705" y="0"/>
                </a:lnTo>
                <a:lnTo>
                  <a:pt x="0" y="0"/>
                </a:lnTo>
                <a:lnTo>
                  <a:pt x="0" y="186089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5327987">
            <a:off x="8210288" y="5216325"/>
            <a:ext cx="1596721" cy="1085771"/>
          </a:xfrm>
          <a:custGeom>
            <a:avLst/>
            <a:gdLst/>
            <a:ahLst/>
            <a:cxnLst/>
            <a:rect r="r" b="b" t="t" l="l"/>
            <a:pathLst>
              <a:path h="1085771" w="1596721">
                <a:moveTo>
                  <a:pt x="0" y="0"/>
                </a:moveTo>
                <a:lnTo>
                  <a:pt x="1596721" y="0"/>
                </a:lnTo>
                <a:lnTo>
                  <a:pt x="1596721" y="1085771"/>
                </a:lnTo>
                <a:lnTo>
                  <a:pt x="0" y="1085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439221" y="2148287"/>
            <a:ext cx="6975047" cy="231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08"/>
              </a:lnSpc>
              <a:spcBef>
                <a:spcPct val="0"/>
              </a:spcBef>
            </a:pPr>
            <a:r>
              <a:rPr lang="en-US" sz="2648" spc="-140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</a:t>
            </a: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ctualmente los sistemas de envíos y entregas de encomiendas presentan algunas dificultades que afectan tanto a los usuarios como a las empresas que usan estos servicios.</a:t>
            </a:r>
          </a:p>
          <a:p>
            <a:pPr algn="just" marL="0" indent="0" lvl="0">
              <a:lnSpc>
                <a:spcPts val="37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2310" y="2146533"/>
            <a:ext cx="6142751" cy="797605"/>
            <a:chOff x="0" y="0"/>
            <a:chExt cx="8190335" cy="10634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626074" y="0"/>
              <a:ext cx="4564261" cy="1063473"/>
            </a:xfrm>
            <a:custGeom>
              <a:avLst/>
              <a:gdLst/>
              <a:ahLst/>
              <a:cxnLst/>
              <a:rect r="r" b="b" t="t" l="l"/>
              <a:pathLst>
                <a:path h="1063473" w="4564261">
                  <a:moveTo>
                    <a:pt x="0" y="0"/>
                  </a:moveTo>
                  <a:lnTo>
                    <a:pt x="4564261" y="0"/>
                  </a:lnTo>
                  <a:lnTo>
                    <a:pt x="4564261" y="1063473"/>
                  </a:lnTo>
                  <a:lnTo>
                    <a:pt x="0" y="1063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79081" cy="1020326"/>
            </a:xfrm>
            <a:custGeom>
              <a:avLst/>
              <a:gdLst/>
              <a:ahLst/>
              <a:cxnLst/>
              <a:rect r="r" b="b" t="t" l="l"/>
              <a:pathLst>
                <a:path h="1020326" w="4379081">
                  <a:moveTo>
                    <a:pt x="0" y="0"/>
                  </a:moveTo>
                  <a:lnTo>
                    <a:pt x="4379081" y="0"/>
                  </a:lnTo>
                  <a:lnTo>
                    <a:pt x="4379081" y="1020326"/>
                  </a:lnTo>
                  <a:lnTo>
                    <a:pt x="0" y="1020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552161" y="811509"/>
            <a:ext cx="4568920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50"/>
              </a:lnSpc>
              <a:spcBef>
                <a:spcPct val="0"/>
              </a:spcBef>
            </a:pPr>
            <a:r>
              <a:rPr lang="en-US" sz="11281" spc="383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Solución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02046" y="4842089"/>
            <a:ext cx="6285954" cy="5134619"/>
            <a:chOff x="0" y="0"/>
            <a:chExt cx="8381272" cy="68461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175461" y="4331399"/>
              <a:ext cx="1714381" cy="1561646"/>
            </a:xfrm>
            <a:custGeom>
              <a:avLst/>
              <a:gdLst/>
              <a:ahLst/>
              <a:cxnLst/>
              <a:rect r="r" b="b" t="t" l="l"/>
              <a:pathLst>
                <a:path h="1561646" w="1714381">
                  <a:moveTo>
                    <a:pt x="0" y="0"/>
                  </a:moveTo>
                  <a:lnTo>
                    <a:pt x="1714381" y="0"/>
                  </a:lnTo>
                  <a:lnTo>
                    <a:pt x="1714381" y="1561645"/>
                  </a:lnTo>
                  <a:lnTo>
                    <a:pt x="0" y="156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282053"/>
              <a:ext cx="5133452" cy="4564106"/>
            </a:xfrm>
            <a:custGeom>
              <a:avLst/>
              <a:gdLst/>
              <a:ahLst/>
              <a:cxnLst/>
              <a:rect r="r" b="b" t="t" l="l"/>
              <a:pathLst>
                <a:path h="4564106" w="5133452">
                  <a:moveTo>
                    <a:pt x="0" y="0"/>
                  </a:moveTo>
                  <a:lnTo>
                    <a:pt x="5133452" y="0"/>
                  </a:lnTo>
                  <a:lnTo>
                    <a:pt x="5133452" y="4564105"/>
                  </a:lnTo>
                  <a:lnTo>
                    <a:pt x="0" y="456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471971" y="4301976"/>
              <a:ext cx="1714381" cy="1561646"/>
            </a:xfrm>
            <a:custGeom>
              <a:avLst/>
              <a:gdLst/>
              <a:ahLst/>
              <a:cxnLst/>
              <a:rect r="r" b="b" t="t" l="l"/>
              <a:pathLst>
                <a:path h="1561646" w="1714381">
                  <a:moveTo>
                    <a:pt x="0" y="0"/>
                  </a:moveTo>
                  <a:lnTo>
                    <a:pt x="1714382" y="0"/>
                  </a:lnTo>
                  <a:lnTo>
                    <a:pt x="1714382" y="1561645"/>
                  </a:lnTo>
                  <a:lnTo>
                    <a:pt x="0" y="156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3247820" y="2282053"/>
              <a:ext cx="5133452" cy="4564106"/>
            </a:xfrm>
            <a:custGeom>
              <a:avLst/>
              <a:gdLst/>
              <a:ahLst/>
              <a:cxnLst/>
              <a:rect r="r" b="b" t="t" l="l"/>
              <a:pathLst>
                <a:path h="4564106" w="5133452">
                  <a:moveTo>
                    <a:pt x="5133452" y="0"/>
                  </a:moveTo>
                  <a:lnTo>
                    <a:pt x="0" y="0"/>
                  </a:lnTo>
                  <a:lnTo>
                    <a:pt x="0" y="4564105"/>
                  </a:lnTo>
                  <a:lnTo>
                    <a:pt x="5133452" y="4564105"/>
                  </a:lnTo>
                  <a:lnTo>
                    <a:pt x="513345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1786953" y="0"/>
              <a:ext cx="5133452" cy="4564106"/>
            </a:xfrm>
            <a:custGeom>
              <a:avLst/>
              <a:gdLst/>
              <a:ahLst/>
              <a:cxnLst/>
              <a:rect r="r" b="b" t="t" l="l"/>
              <a:pathLst>
                <a:path h="4564106" w="5133452">
                  <a:moveTo>
                    <a:pt x="5133452" y="0"/>
                  </a:moveTo>
                  <a:lnTo>
                    <a:pt x="0" y="0"/>
                  </a:lnTo>
                  <a:lnTo>
                    <a:pt x="0" y="4564106"/>
                  </a:lnTo>
                  <a:lnTo>
                    <a:pt x="5133452" y="4564106"/>
                  </a:lnTo>
                  <a:lnTo>
                    <a:pt x="513345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74736" y="720407"/>
              <a:ext cx="1714381" cy="1561646"/>
            </a:xfrm>
            <a:custGeom>
              <a:avLst/>
              <a:gdLst/>
              <a:ahLst/>
              <a:cxnLst/>
              <a:rect r="r" b="b" t="t" l="l"/>
              <a:pathLst>
                <a:path h="1561646" w="1714381">
                  <a:moveTo>
                    <a:pt x="0" y="0"/>
                  </a:moveTo>
                  <a:lnTo>
                    <a:pt x="1714381" y="0"/>
                  </a:lnTo>
                  <a:lnTo>
                    <a:pt x="1714381" y="1561646"/>
                  </a:lnTo>
                  <a:lnTo>
                    <a:pt x="0" y="1561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419609" y="619254"/>
              <a:ext cx="1224635" cy="147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34"/>
                </a:lnSpc>
                <a:spcBef>
                  <a:spcPct val="0"/>
                </a:spcBef>
              </a:pPr>
              <a:r>
                <a:rPr lang="en-US" b="true" sz="6667" spc="226">
                  <a:solidFill>
                    <a:srgbClr val="000102"/>
                  </a:solidFill>
                  <a:latin typeface="Shantell Sans Bold"/>
                  <a:ea typeface="Shantell Sans Bold"/>
                  <a:cs typeface="Shantell Sans Bold"/>
                  <a:sym typeface="Shantell Sans Bold"/>
                </a:rPr>
                <a:t>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562342" y="2485217"/>
              <a:ext cx="832582" cy="130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263"/>
                </a:lnSpc>
                <a:spcBef>
                  <a:spcPct val="0"/>
                </a:spcBef>
              </a:pPr>
              <a:r>
                <a:rPr lang="en-US" b="true" sz="5902" spc="200">
                  <a:solidFill>
                    <a:srgbClr val="000102"/>
                  </a:solidFill>
                  <a:latin typeface="Shantell Sans Bold"/>
                  <a:ea typeface="Shantell Sans Bold"/>
                  <a:cs typeface="Shantell Sans Bold"/>
                  <a:sym typeface="Shantell Sans Bold"/>
                </a:rPr>
                <a:t>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972399" y="2485217"/>
              <a:ext cx="832582" cy="130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263"/>
                </a:lnSpc>
                <a:spcBef>
                  <a:spcPct val="0"/>
                </a:spcBef>
              </a:pPr>
              <a:r>
                <a:rPr lang="en-US" b="true" sz="5902" spc="200">
                  <a:solidFill>
                    <a:srgbClr val="000102"/>
                  </a:solidFill>
                  <a:latin typeface="Shantell Sans Bold"/>
                  <a:ea typeface="Shantell Sans Bold"/>
                  <a:cs typeface="Shantell Sans Bold"/>
                  <a:sym typeface="Shantell Sans Bold"/>
                </a:rPr>
                <a:t>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747763" y="4371757"/>
              <a:ext cx="832582" cy="130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263"/>
                </a:lnSpc>
                <a:spcBef>
                  <a:spcPct val="0"/>
                </a:spcBef>
              </a:pPr>
              <a:r>
                <a:rPr lang="en-US" b="true" sz="5902" spc="200">
                  <a:solidFill>
                    <a:srgbClr val="000102"/>
                  </a:solidFill>
                  <a:latin typeface="Shantell Sans Bold"/>
                  <a:ea typeface="Shantell Sans Bold"/>
                  <a:cs typeface="Shantell Sans Bold"/>
                  <a:sym typeface="Shantell Sans Bold"/>
                </a:rPr>
                <a:t>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804981" y="4207574"/>
              <a:ext cx="940472" cy="147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34"/>
                </a:lnSpc>
                <a:spcBef>
                  <a:spcPct val="0"/>
                </a:spcBef>
              </a:pPr>
              <a:r>
                <a:rPr lang="en-US" b="true" sz="6667" spc="226">
                  <a:solidFill>
                    <a:srgbClr val="000102"/>
                  </a:solidFill>
                  <a:latin typeface="Shantell Sans Bold"/>
                  <a:ea typeface="Shantell Sans Bold"/>
                  <a:cs typeface="Shantell Sans Bold"/>
                  <a:sym typeface="Shantell Sans Bold"/>
                </a:rPr>
                <a:t>C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42972" y="4207574"/>
              <a:ext cx="1023754" cy="1471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34"/>
                </a:lnSpc>
                <a:spcBef>
                  <a:spcPct val="0"/>
                </a:spcBef>
              </a:pPr>
              <a:r>
                <a:rPr lang="en-US" b="true" sz="6667" spc="226">
                  <a:solidFill>
                    <a:srgbClr val="000102"/>
                  </a:solidFill>
                  <a:latin typeface="Shantell Sans Bold"/>
                  <a:ea typeface="Shantell Sans Bold"/>
                  <a:cs typeface="Shantell Sans Bold"/>
                  <a:sym typeface="Shantell Sans Bold"/>
                </a:rPr>
                <a:t>B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29863" y="2299519"/>
            <a:ext cx="5757141" cy="44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A) App + Lockers inteligentes: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5824" y="2240760"/>
            <a:ext cx="9075171" cy="50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2971" spc="-157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Puntos estratégicos y entregas flexibles.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87003" y="7359112"/>
            <a:ext cx="6107527" cy="200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970" indent="-309985" lvl="1">
              <a:lnSpc>
                <a:spcPts val="4020"/>
              </a:lnSpc>
              <a:buFont typeface="Arial"/>
              <a:buChar char="•"/>
            </a:pPr>
            <a:r>
              <a:rPr lang="en-US" sz="2871" spc="-152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Mediante código QR o clave dinámica</a:t>
            </a:r>
          </a:p>
          <a:p>
            <a:pPr algn="l" marL="619970" indent="-309985" lvl="1">
              <a:lnSpc>
                <a:spcPts val="4020"/>
              </a:lnSpc>
              <a:buFont typeface="Arial"/>
              <a:buChar char="•"/>
            </a:pPr>
            <a:r>
              <a:rPr lang="en-US" sz="2871" spc="-152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Sin depender de horarios ni entrega a domicilio.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87003" y="3934737"/>
            <a:ext cx="6916172" cy="253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560" indent="-320780" lvl="1">
              <a:lnSpc>
                <a:spcPts val="5170"/>
              </a:lnSpc>
              <a:buFont typeface="Arial"/>
              <a:buChar char="•"/>
            </a:pPr>
            <a:r>
              <a:rPr lang="en-US" sz="2971" spc="-157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Reduce costos operativos, fallas en entregas </a:t>
            </a:r>
          </a:p>
          <a:p>
            <a:pPr algn="l" marL="641560" indent="-320780" lvl="1">
              <a:lnSpc>
                <a:spcPts val="5170"/>
              </a:lnSpc>
              <a:buFont typeface="Arial"/>
              <a:buChar char="•"/>
            </a:pPr>
            <a:r>
              <a:rPr lang="en-US" sz="2971" spc="-157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Mejora la eficiencia para empresas   y usuarios.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271866" y="7416262"/>
            <a:ext cx="3423196" cy="797605"/>
          </a:xfrm>
          <a:custGeom>
            <a:avLst/>
            <a:gdLst/>
            <a:ahLst/>
            <a:cxnLst/>
            <a:rect r="r" b="b" t="t" l="l"/>
            <a:pathLst>
              <a:path h="797605" w="3423196">
                <a:moveTo>
                  <a:pt x="0" y="0"/>
                </a:moveTo>
                <a:lnTo>
                  <a:pt x="3423195" y="0"/>
                </a:lnTo>
                <a:lnTo>
                  <a:pt x="3423195" y="797605"/>
                </a:lnTo>
                <a:lnTo>
                  <a:pt x="0" y="7976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52310" y="7416262"/>
            <a:ext cx="3284311" cy="765244"/>
          </a:xfrm>
          <a:custGeom>
            <a:avLst/>
            <a:gdLst/>
            <a:ahLst/>
            <a:cxnLst/>
            <a:rect r="r" b="b" t="t" l="l"/>
            <a:pathLst>
              <a:path h="765244" w="3284311">
                <a:moveTo>
                  <a:pt x="0" y="0"/>
                </a:moveTo>
                <a:lnTo>
                  <a:pt x="3284311" y="0"/>
                </a:lnTo>
                <a:lnTo>
                  <a:pt x="3284311" y="765245"/>
                </a:lnTo>
                <a:lnTo>
                  <a:pt x="0" y="7652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6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989059" y="7569431"/>
            <a:ext cx="5757141" cy="44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C) Acceso seguro: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281330" y="4252426"/>
            <a:ext cx="3423196" cy="797605"/>
          </a:xfrm>
          <a:custGeom>
            <a:avLst/>
            <a:gdLst/>
            <a:ahLst/>
            <a:cxnLst/>
            <a:rect r="r" b="b" t="t" l="l"/>
            <a:pathLst>
              <a:path h="797605" w="3423196">
                <a:moveTo>
                  <a:pt x="0" y="0"/>
                </a:moveTo>
                <a:lnTo>
                  <a:pt x="3423195" y="0"/>
                </a:lnTo>
                <a:lnTo>
                  <a:pt x="3423195" y="797605"/>
                </a:lnTo>
                <a:lnTo>
                  <a:pt x="0" y="797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561774" y="4252426"/>
            <a:ext cx="3284311" cy="765244"/>
          </a:xfrm>
          <a:custGeom>
            <a:avLst/>
            <a:gdLst/>
            <a:ahLst/>
            <a:cxnLst/>
            <a:rect r="r" b="b" t="t" l="l"/>
            <a:pathLst>
              <a:path h="765244" w="3284311">
                <a:moveTo>
                  <a:pt x="0" y="0"/>
                </a:moveTo>
                <a:lnTo>
                  <a:pt x="3284311" y="0"/>
                </a:lnTo>
                <a:lnTo>
                  <a:pt x="3284311" y="765245"/>
                </a:lnTo>
                <a:lnTo>
                  <a:pt x="0" y="76524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967515" y="4395301"/>
            <a:ext cx="5757141" cy="44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B) Optimización logística: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040" y="8013255"/>
            <a:ext cx="5480972" cy="2459586"/>
          </a:xfrm>
          <a:custGeom>
            <a:avLst/>
            <a:gdLst/>
            <a:ahLst/>
            <a:cxnLst/>
            <a:rect r="r" b="b" t="t" l="l"/>
            <a:pathLst>
              <a:path h="2459586" w="5480972">
                <a:moveTo>
                  <a:pt x="0" y="0"/>
                </a:moveTo>
                <a:lnTo>
                  <a:pt x="5480972" y="0"/>
                </a:lnTo>
                <a:lnTo>
                  <a:pt x="5480972" y="2459586"/>
                </a:lnTo>
                <a:lnTo>
                  <a:pt x="0" y="2459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4703" y="1763008"/>
            <a:ext cx="4824571" cy="578949"/>
          </a:xfrm>
          <a:custGeom>
            <a:avLst/>
            <a:gdLst/>
            <a:ahLst/>
            <a:cxnLst/>
            <a:rect r="r" b="b" t="t" l="l"/>
            <a:pathLst>
              <a:path h="578949" w="4824571">
                <a:moveTo>
                  <a:pt x="0" y="0"/>
                </a:moveTo>
                <a:lnTo>
                  <a:pt x="4824572" y="0"/>
                </a:lnTo>
                <a:lnTo>
                  <a:pt x="4824572" y="578949"/>
                </a:lnTo>
                <a:lnTo>
                  <a:pt x="0" y="57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752856" y="871590"/>
            <a:ext cx="8782288" cy="133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50"/>
              </a:lnSpc>
              <a:spcBef>
                <a:spcPct val="0"/>
              </a:spcBef>
            </a:pPr>
            <a:r>
              <a:rPr lang="en-US" sz="11281" spc="383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Beneficios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60993" y="2757259"/>
            <a:ext cx="6014482" cy="4874996"/>
            <a:chOff x="0" y="0"/>
            <a:chExt cx="5988506" cy="48539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" y="-10160"/>
              <a:ext cx="5984696" cy="4878071"/>
            </a:xfrm>
            <a:custGeom>
              <a:avLst/>
              <a:gdLst/>
              <a:ahLst/>
              <a:cxnLst/>
              <a:rect r="r" b="b" t="t" l="l"/>
              <a:pathLst>
                <a:path h="4878071" w="5984696">
                  <a:moveTo>
                    <a:pt x="5982156" y="4064001"/>
                  </a:moveTo>
                  <a:cubicBezTo>
                    <a:pt x="5980886" y="3898901"/>
                    <a:pt x="5984696" y="3763598"/>
                    <a:pt x="5974536" y="3662016"/>
                  </a:cubicBezTo>
                  <a:cubicBezTo>
                    <a:pt x="5983426" y="3637239"/>
                    <a:pt x="5974536" y="3546393"/>
                    <a:pt x="5983426" y="3506751"/>
                  </a:cubicBezTo>
                  <a:cubicBezTo>
                    <a:pt x="5979616" y="3478671"/>
                    <a:pt x="5980886" y="3450591"/>
                    <a:pt x="5974536" y="3440681"/>
                  </a:cubicBezTo>
                  <a:lnTo>
                    <a:pt x="5974536" y="3413427"/>
                  </a:lnTo>
                  <a:cubicBezTo>
                    <a:pt x="5977076" y="3119415"/>
                    <a:pt x="5978346" y="2835314"/>
                    <a:pt x="5971996" y="2540476"/>
                  </a:cubicBezTo>
                  <a:cubicBezTo>
                    <a:pt x="5971996" y="2457889"/>
                    <a:pt x="5970726" y="2376127"/>
                    <a:pt x="5970726" y="2293539"/>
                  </a:cubicBezTo>
                  <a:cubicBezTo>
                    <a:pt x="5968186" y="2272066"/>
                    <a:pt x="5966916" y="2249768"/>
                    <a:pt x="5965646" y="2226643"/>
                  </a:cubicBezTo>
                  <a:cubicBezTo>
                    <a:pt x="5964376" y="2124235"/>
                    <a:pt x="5966916" y="2025955"/>
                    <a:pt x="5966916" y="1928502"/>
                  </a:cubicBezTo>
                  <a:cubicBezTo>
                    <a:pt x="5969456" y="1847566"/>
                    <a:pt x="5970726" y="1764153"/>
                    <a:pt x="5968186" y="1681565"/>
                  </a:cubicBezTo>
                  <a:cubicBezTo>
                    <a:pt x="5968186" y="1679913"/>
                    <a:pt x="5969456" y="1680739"/>
                    <a:pt x="5969456" y="1681565"/>
                  </a:cubicBezTo>
                  <a:cubicBezTo>
                    <a:pt x="5965646" y="1611365"/>
                    <a:pt x="5963106" y="1509783"/>
                    <a:pt x="5965646" y="1426369"/>
                  </a:cubicBezTo>
                  <a:lnTo>
                    <a:pt x="5960566" y="1378468"/>
                  </a:lnTo>
                  <a:lnTo>
                    <a:pt x="5960566" y="1243851"/>
                  </a:lnTo>
                  <a:cubicBezTo>
                    <a:pt x="5963106" y="1120795"/>
                    <a:pt x="5965646" y="974090"/>
                    <a:pt x="5965646" y="783590"/>
                  </a:cubicBezTo>
                  <a:cubicBezTo>
                    <a:pt x="5965646" y="548640"/>
                    <a:pt x="5965646" y="311150"/>
                    <a:pt x="5966916" y="74930"/>
                  </a:cubicBezTo>
                  <a:lnTo>
                    <a:pt x="5966916" y="17780"/>
                  </a:lnTo>
                  <a:lnTo>
                    <a:pt x="5926276" y="17780"/>
                  </a:lnTo>
                  <a:lnTo>
                    <a:pt x="5926276" y="52070"/>
                  </a:lnTo>
                  <a:lnTo>
                    <a:pt x="5932626" y="52070"/>
                  </a:lnTo>
                  <a:lnTo>
                    <a:pt x="5932626" y="74930"/>
                  </a:lnTo>
                  <a:cubicBezTo>
                    <a:pt x="5932626" y="100330"/>
                    <a:pt x="5933896" y="127000"/>
                    <a:pt x="5933896" y="153670"/>
                  </a:cubicBezTo>
                  <a:cubicBezTo>
                    <a:pt x="5933896" y="191770"/>
                    <a:pt x="5933896" y="231140"/>
                    <a:pt x="5935166" y="270510"/>
                  </a:cubicBezTo>
                  <a:lnTo>
                    <a:pt x="5935166" y="508000"/>
                  </a:lnTo>
                  <a:cubicBezTo>
                    <a:pt x="5935166" y="661670"/>
                    <a:pt x="5936436" y="815340"/>
                    <a:pt x="5941516" y="965200"/>
                  </a:cubicBezTo>
                  <a:lnTo>
                    <a:pt x="5936436" y="955040"/>
                  </a:lnTo>
                  <a:cubicBezTo>
                    <a:pt x="5938976" y="993140"/>
                    <a:pt x="5938976" y="1033780"/>
                    <a:pt x="5940246" y="1062984"/>
                  </a:cubicBezTo>
                  <a:cubicBezTo>
                    <a:pt x="5940246" y="1077850"/>
                    <a:pt x="5941516" y="1092715"/>
                    <a:pt x="5941516" y="1108407"/>
                  </a:cubicBezTo>
                  <a:cubicBezTo>
                    <a:pt x="5942786" y="1202557"/>
                    <a:pt x="5937706" y="1300836"/>
                    <a:pt x="5941516" y="1394986"/>
                  </a:cubicBezTo>
                  <a:lnTo>
                    <a:pt x="5938976" y="1385901"/>
                  </a:lnTo>
                  <a:cubicBezTo>
                    <a:pt x="5937706" y="1518867"/>
                    <a:pt x="5938976" y="1647704"/>
                    <a:pt x="5940246" y="1774889"/>
                  </a:cubicBezTo>
                  <a:cubicBezTo>
                    <a:pt x="5940246" y="1835178"/>
                    <a:pt x="5938976" y="1895467"/>
                    <a:pt x="5940246" y="1955756"/>
                  </a:cubicBezTo>
                  <a:cubicBezTo>
                    <a:pt x="5938976" y="2088722"/>
                    <a:pt x="5942786" y="2177916"/>
                    <a:pt x="5942786" y="2311708"/>
                  </a:cubicBezTo>
                  <a:lnTo>
                    <a:pt x="5937706" y="2315012"/>
                  </a:lnTo>
                  <a:cubicBezTo>
                    <a:pt x="5955486" y="2539650"/>
                    <a:pt x="5922466" y="2786587"/>
                    <a:pt x="5941516" y="3020310"/>
                  </a:cubicBezTo>
                  <a:lnTo>
                    <a:pt x="5935166" y="3003792"/>
                  </a:lnTo>
                  <a:cubicBezTo>
                    <a:pt x="5945326" y="3040131"/>
                    <a:pt x="5931356" y="3145017"/>
                    <a:pt x="5947866" y="3131803"/>
                  </a:cubicBezTo>
                  <a:lnTo>
                    <a:pt x="5942786" y="3173097"/>
                  </a:lnTo>
                  <a:cubicBezTo>
                    <a:pt x="5964376" y="3331665"/>
                    <a:pt x="5932626" y="3462154"/>
                    <a:pt x="5946596" y="3657060"/>
                  </a:cubicBezTo>
                  <a:lnTo>
                    <a:pt x="5942786" y="3644672"/>
                  </a:lnTo>
                  <a:cubicBezTo>
                    <a:pt x="5945326" y="3696703"/>
                    <a:pt x="5947866" y="3756991"/>
                    <a:pt x="5944056" y="3794982"/>
                  </a:cubicBezTo>
                  <a:cubicBezTo>
                    <a:pt x="5944056" y="3789201"/>
                    <a:pt x="5942786" y="3791678"/>
                    <a:pt x="5941516" y="3779290"/>
                  </a:cubicBezTo>
                  <a:cubicBezTo>
                    <a:pt x="5926276" y="3999231"/>
                    <a:pt x="5942786" y="4277361"/>
                    <a:pt x="5942786" y="4541521"/>
                  </a:cubicBezTo>
                  <a:lnTo>
                    <a:pt x="5935166" y="4511041"/>
                  </a:lnTo>
                  <a:cubicBezTo>
                    <a:pt x="5937706" y="4549141"/>
                    <a:pt x="5938976" y="4598671"/>
                    <a:pt x="5938976" y="4652011"/>
                  </a:cubicBezTo>
                  <a:lnTo>
                    <a:pt x="5938976" y="4813301"/>
                  </a:lnTo>
                  <a:cubicBezTo>
                    <a:pt x="5935166" y="4813301"/>
                    <a:pt x="5932626" y="4812031"/>
                    <a:pt x="5927546" y="4812031"/>
                  </a:cubicBezTo>
                  <a:lnTo>
                    <a:pt x="5925006" y="4813301"/>
                  </a:lnTo>
                  <a:lnTo>
                    <a:pt x="5913576" y="4818381"/>
                  </a:lnTo>
                  <a:lnTo>
                    <a:pt x="5905956" y="4818381"/>
                  </a:lnTo>
                  <a:cubicBezTo>
                    <a:pt x="5885636" y="4813301"/>
                    <a:pt x="5889446" y="4815841"/>
                    <a:pt x="5880556" y="4810761"/>
                  </a:cubicBezTo>
                  <a:cubicBezTo>
                    <a:pt x="5776416" y="4809491"/>
                    <a:pt x="5762446" y="4799331"/>
                    <a:pt x="5688786" y="4794251"/>
                  </a:cubicBezTo>
                  <a:cubicBezTo>
                    <a:pt x="5688786" y="4794251"/>
                    <a:pt x="5690056" y="4794251"/>
                    <a:pt x="5688786" y="4795521"/>
                  </a:cubicBezTo>
                  <a:cubicBezTo>
                    <a:pt x="5637986" y="4804411"/>
                    <a:pt x="5568136" y="4799331"/>
                    <a:pt x="5527496" y="4798061"/>
                  </a:cubicBezTo>
                  <a:lnTo>
                    <a:pt x="5510986" y="4794251"/>
                  </a:lnTo>
                  <a:cubicBezTo>
                    <a:pt x="5486856" y="4785361"/>
                    <a:pt x="5392876" y="4810761"/>
                    <a:pt x="5424626" y="4796791"/>
                  </a:cubicBezTo>
                  <a:cubicBezTo>
                    <a:pt x="5213806" y="4800601"/>
                    <a:pt x="4972506" y="4800601"/>
                    <a:pt x="4756164" y="4800601"/>
                  </a:cubicBezTo>
                  <a:cubicBezTo>
                    <a:pt x="4725925" y="4806951"/>
                    <a:pt x="4591011" y="4800601"/>
                    <a:pt x="4638696" y="4810761"/>
                  </a:cubicBezTo>
                  <a:cubicBezTo>
                    <a:pt x="4585196" y="4798061"/>
                    <a:pt x="4424695" y="4795521"/>
                    <a:pt x="4365380" y="4795521"/>
                  </a:cubicBezTo>
                  <a:cubicBezTo>
                    <a:pt x="4367706" y="4794251"/>
                    <a:pt x="4370032" y="4792981"/>
                    <a:pt x="4379336" y="4792981"/>
                  </a:cubicBezTo>
                  <a:cubicBezTo>
                    <a:pt x="4264194" y="4776471"/>
                    <a:pt x="4242097" y="4808221"/>
                    <a:pt x="4133933" y="4787901"/>
                  </a:cubicBezTo>
                  <a:cubicBezTo>
                    <a:pt x="4116487" y="4801871"/>
                    <a:pt x="3937378" y="4784091"/>
                    <a:pt x="3875736" y="4799331"/>
                  </a:cubicBezTo>
                  <a:cubicBezTo>
                    <a:pt x="3862943" y="4796791"/>
                    <a:pt x="3858290" y="4792981"/>
                    <a:pt x="3862943" y="4791711"/>
                  </a:cubicBezTo>
                  <a:cubicBezTo>
                    <a:pt x="3667550" y="4789171"/>
                    <a:pt x="3452386" y="4787901"/>
                    <a:pt x="3288396" y="4785361"/>
                  </a:cubicBezTo>
                  <a:cubicBezTo>
                    <a:pt x="3147668" y="4798061"/>
                    <a:pt x="2947623" y="4780281"/>
                    <a:pt x="2825503" y="4796791"/>
                  </a:cubicBezTo>
                  <a:cubicBezTo>
                    <a:pt x="2725481" y="4792981"/>
                    <a:pt x="2562654" y="4786631"/>
                    <a:pt x="2423088" y="4792981"/>
                  </a:cubicBezTo>
                  <a:lnTo>
                    <a:pt x="2437045" y="4790441"/>
                  </a:lnTo>
                  <a:cubicBezTo>
                    <a:pt x="2278870" y="4791711"/>
                    <a:pt x="2081152" y="4791711"/>
                    <a:pt x="1972988" y="4803141"/>
                  </a:cubicBezTo>
                  <a:cubicBezTo>
                    <a:pt x="1926466" y="4786631"/>
                    <a:pt x="1857846" y="4790441"/>
                    <a:pt x="1789226" y="4785361"/>
                  </a:cubicBezTo>
                  <a:cubicBezTo>
                    <a:pt x="1683389" y="4792981"/>
                    <a:pt x="1470551" y="4790441"/>
                    <a:pt x="1308887" y="4798061"/>
                  </a:cubicBezTo>
                  <a:cubicBezTo>
                    <a:pt x="1284463" y="4790441"/>
                    <a:pt x="1176299" y="4801871"/>
                    <a:pt x="1168158" y="4790441"/>
                  </a:cubicBezTo>
                  <a:cubicBezTo>
                    <a:pt x="1004570" y="4798061"/>
                    <a:pt x="814070" y="4801871"/>
                    <a:pt x="617220" y="4803141"/>
                  </a:cubicBezTo>
                  <a:lnTo>
                    <a:pt x="318770" y="4803141"/>
                  </a:lnTo>
                  <a:lnTo>
                    <a:pt x="168910" y="4801871"/>
                  </a:lnTo>
                  <a:lnTo>
                    <a:pt x="93980" y="4800601"/>
                  </a:lnTo>
                  <a:lnTo>
                    <a:pt x="58420" y="4800601"/>
                  </a:lnTo>
                  <a:lnTo>
                    <a:pt x="45720" y="4799331"/>
                  </a:lnTo>
                  <a:lnTo>
                    <a:pt x="48260" y="4799331"/>
                  </a:lnTo>
                  <a:cubicBezTo>
                    <a:pt x="52070" y="4657091"/>
                    <a:pt x="55880" y="4517391"/>
                    <a:pt x="58420" y="4382771"/>
                  </a:cubicBezTo>
                  <a:cubicBezTo>
                    <a:pt x="55880" y="4358641"/>
                    <a:pt x="53340" y="4334511"/>
                    <a:pt x="49530" y="4309111"/>
                  </a:cubicBezTo>
                  <a:cubicBezTo>
                    <a:pt x="46990" y="4144011"/>
                    <a:pt x="45720" y="3961131"/>
                    <a:pt x="45720" y="3797459"/>
                  </a:cubicBezTo>
                  <a:cubicBezTo>
                    <a:pt x="46990" y="3770206"/>
                    <a:pt x="48260" y="3742126"/>
                    <a:pt x="45720" y="3713220"/>
                  </a:cubicBezTo>
                  <a:lnTo>
                    <a:pt x="45720" y="3695051"/>
                  </a:lnTo>
                  <a:lnTo>
                    <a:pt x="48260" y="3690921"/>
                  </a:lnTo>
                  <a:lnTo>
                    <a:pt x="49530" y="3646324"/>
                  </a:lnTo>
                  <a:cubicBezTo>
                    <a:pt x="50800" y="3647150"/>
                    <a:pt x="53340" y="3647150"/>
                    <a:pt x="54610" y="3650454"/>
                  </a:cubicBezTo>
                  <a:lnTo>
                    <a:pt x="54610" y="3659538"/>
                  </a:lnTo>
                  <a:lnTo>
                    <a:pt x="54610" y="3651280"/>
                  </a:lnTo>
                  <a:cubicBezTo>
                    <a:pt x="55880" y="3653757"/>
                    <a:pt x="57150" y="3657060"/>
                    <a:pt x="57150" y="3662016"/>
                  </a:cubicBezTo>
                  <a:lnTo>
                    <a:pt x="57150" y="3429119"/>
                  </a:lnTo>
                  <a:cubicBezTo>
                    <a:pt x="58420" y="3430771"/>
                    <a:pt x="59690" y="3432422"/>
                    <a:pt x="58420" y="3438203"/>
                  </a:cubicBezTo>
                  <a:cubicBezTo>
                    <a:pt x="69850" y="3378740"/>
                    <a:pt x="57150" y="3353964"/>
                    <a:pt x="57150" y="3315974"/>
                  </a:cubicBezTo>
                  <a:lnTo>
                    <a:pt x="57150" y="3308541"/>
                  </a:lnTo>
                  <a:cubicBezTo>
                    <a:pt x="57150" y="3295327"/>
                    <a:pt x="59690" y="3281287"/>
                    <a:pt x="63500" y="3263118"/>
                  </a:cubicBezTo>
                  <a:cubicBezTo>
                    <a:pt x="50800" y="3252381"/>
                    <a:pt x="64770" y="3141714"/>
                    <a:pt x="54610" y="3090509"/>
                  </a:cubicBezTo>
                  <a:lnTo>
                    <a:pt x="54610" y="3072340"/>
                  </a:lnTo>
                  <a:cubicBezTo>
                    <a:pt x="57150" y="3069037"/>
                    <a:pt x="58420" y="3067385"/>
                    <a:pt x="59690" y="3069863"/>
                  </a:cubicBezTo>
                  <a:cubicBezTo>
                    <a:pt x="62230" y="2931115"/>
                    <a:pt x="63500" y="2777503"/>
                    <a:pt x="66040" y="2659402"/>
                  </a:cubicBezTo>
                  <a:cubicBezTo>
                    <a:pt x="53340" y="2558645"/>
                    <a:pt x="71120" y="2415769"/>
                    <a:pt x="54610" y="2329878"/>
                  </a:cubicBezTo>
                  <a:cubicBezTo>
                    <a:pt x="58420" y="2258026"/>
                    <a:pt x="64770" y="2142404"/>
                    <a:pt x="58420" y="2042473"/>
                  </a:cubicBezTo>
                  <a:lnTo>
                    <a:pt x="60960" y="2052383"/>
                  </a:lnTo>
                  <a:cubicBezTo>
                    <a:pt x="59690" y="1939238"/>
                    <a:pt x="59690" y="1798839"/>
                    <a:pt x="48260" y="1721207"/>
                  </a:cubicBezTo>
                  <a:cubicBezTo>
                    <a:pt x="64770" y="1688172"/>
                    <a:pt x="60960" y="1639445"/>
                    <a:pt x="66040" y="1590719"/>
                  </a:cubicBezTo>
                  <a:cubicBezTo>
                    <a:pt x="58420" y="1515564"/>
                    <a:pt x="60960" y="1363603"/>
                    <a:pt x="53340" y="1248806"/>
                  </a:cubicBezTo>
                  <a:cubicBezTo>
                    <a:pt x="60960" y="1231462"/>
                    <a:pt x="50800" y="1153830"/>
                    <a:pt x="60960" y="1148049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6038" y="58420"/>
                    <a:pt x="1133266" y="72390"/>
                    <a:pt x="1230963" y="63500"/>
                  </a:cubicBezTo>
                  <a:lnTo>
                    <a:pt x="1236778" y="66040"/>
                  </a:lnTo>
                  <a:lnTo>
                    <a:pt x="1298419" y="62230"/>
                  </a:lnTo>
                  <a:cubicBezTo>
                    <a:pt x="1297256" y="64770"/>
                    <a:pt x="1294930" y="69850"/>
                    <a:pt x="1276321" y="69850"/>
                  </a:cubicBezTo>
                  <a:cubicBezTo>
                    <a:pt x="2027651" y="73660"/>
                    <a:pt x="2802242" y="55880"/>
                    <a:pt x="3573343" y="58420"/>
                  </a:cubicBezTo>
                  <a:lnTo>
                    <a:pt x="3544267" y="62230"/>
                  </a:lnTo>
                  <a:lnTo>
                    <a:pt x="3694300" y="55880"/>
                  </a:lnTo>
                  <a:cubicBezTo>
                    <a:pt x="3693137" y="57150"/>
                    <a:pt x="3686159" y="58420"/>
                    <a:pt x="3679181" y="59690"/>
                  </a:cubicBezTo>
                  <a:cubicBezTo>
                    <a:pt x="3871084" y="66040"/>
                    <a:pt x="4069965" y="55880"/>
                    <a:pt x="4256053" y="57150"/>
                  </a:cubicBezTo>
                  <a:cubicBezTo>
                    <a:pt x="4254890" y="58420"/>
                    <a:pt x="4226977" y="62230"/>
                    <a:pt x="4252564" y="64770"/>
                  </a:cubicBezTo>
                  <a:cubicBezTo>
                    <a:pt x="4390967" y="54610"/>
                    <a:pt x="4474706" y="77470"/>
                    <a:pt x="4543326" y="57150"/>
                  </a:cubicBezTo>
                  <a:cubicBezTo>
                    <a:pt x="4550305" y="58420"/>
                    <a:pt x="4553794" y="62230"/>
                    <a:pt x="4539837" y="64770"/>
                  </a:cubicBezTo>
                  <a:cubicBezTo>
                    <a:pt x="4924806" y="58420"/>
                    <a:pt x="5352236" y="58420"/>
                    <a:pt x="5775146" y="62230"/>
                  </a:cubicBezTo>
                  <a:cubicBezTo>
                    <a:pt x="5823406" y="59690"/>
                    <a:pt x="5874206" y="58420"/>
                    <a:pt x="5925006" y="55880"/>
                  </a:cubicBezTo>
                  <a:lnTo>
                    <a:pt x="5925006" y="20320"/>
                  </a:lnTo>
                  <a:cubicBezTo>
                    <a:pt x="5646876" y="19050"/>
                    <a:pt x="5367476" y="19050"/>
                    <a:pt x="5088076" y="17780"/>
                  </a:cubicBezTo>
                  <a:cubicBezTo>
                    <a:pt x="4261868" y="12700"/>
                    <a:pt x="3547756" y="0"/>
                    <a:pt x="2753394" y="24130"/>
                  </a:cubicBezTo>
                  <a:cubicBezTo>
                    <a:pt x="2754557" y="22860"/>
                    <a:pt x="2747578" y="21590"/>
                    <a:pt x="2768513" y="20320"/>
                  </a:cubicBezTo>
                  <a:cubicBezTo>
                    <a:pt x="2539393" y="24130"/>
                    <a:pt x="2331207" y="17780"/>
                    <a:pt x="2114880" y="21590"/>
                  </a:cubicBezTo>
                  <a:lnTo>
                    <a:pt x="2116043" y="20320"/>
                  </a:lnTo>
                  <a:cubicBezTo>
                    <a:pt x="1583366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79363"/>
                    <a:pt x="20320" y="1578330"/>
                  </a:cubicBezTo>
                  <a:cubicBezTo>
                    <a:pt x="26670" y="1947497"/>
                    <a:pt x="8890" y="2305101"/>
                    <a:pt x="13970" y="2673442"/>
                  </a:cubicBezTo>
                  <a:cubicBezTo>
                    <a:pt x="7620" y="2955066"/>
                    <a:pt x="21590" y="3247426"/>
                    <a:pt x="25400" y="3537308"/>
                  </a:cubicBezTo>
                  <a:cubicBezTo>
                    <a:pt x="20320" y="3645498"/>
                    <a:pt x="13970" y="3756991"/>
                    <a:pt x="15240" y="3887471"/>
                  </a:cubicBezTo>
                  <a:lnTo>
                    <a:pt x="19050" y="3874771"/>
                  </a:lnTo>
                  <a:cubicBezTo>
                    <a:pt x="13970" y="3924301"/>
                    <a:pt x="15240" y="3978911"/>
                    <a:pt x="19050" y="4030981"/>
                  </a:cubicBezTo>
                  <a:cubicBezTo>
                    <a:pt x="17780" y="4091941"/>
                    <a:pt x="17780" y="4154171"/>
                    <a:pt x="19050" y="4216401"/>
                  </a:cubicBezTo>
                  <a:cubicBezTo>
                    <a:pt x="19050" y="4217671"/>
                    <a:pt x="19050" y="4220211"/>
                    <a:pt x="17780" y="4221481"/>
                  </a:cubicBezTo>
                  <a:lnTo>
                    <a:pt x="16510" y="4208781"/>
                  </a:lnTo>
                  <a:cubicBezTo>
                    <a:pt x="12700" y="4232911"/>
                    <a:pt x="15240" y="4260851"/>
                    <a:pt x="19050" y="4288791"/>
                  </a:cubicBezTo>
                  <a:cubicBezTo>
                    <a:pt x="19050" y="4312921"/>
                    <a:pt x="20320" y="4335781"/>
                    <a:pt x="20320" y="4359911"/>
                  </a:cubicBezTo>
                  <a:lnTo>
                    <a:pt x="24130" y="4555491"/>
                  </a:lnTo>
                  <a:cubicBezTo>
                    <a:pt x="21590" y="4605021"/>
                    <a:pt x="34290" y="4728211"/>
                    <a:pt x="15240" y="4732021"/>
                  </a:cubicBezTo>
                  <a:cubicBezTo>
                    <a:pt x="15240" y="4688841"/>
                    <a:pt x="6350" y="4799331"/>
                    <a:pt x="1270" y="4702811"/>
                  </a:cubicBezTo>
                  <a:cubicBezTo>
                    <a:pt x="0" y="4714241"/>
                    <a:pt x="0" y="4742181"/>
                    <a:pt x="0" y="4771391"/>
                  </a:cubicBezTo>
                  <a:cubicBezTo>
                    <a:pt x="0" y="4780281"/>
                    <a:pt x="1270" y="4789171"/>
                    <a:pt x="1270" y="4796791"/>
                  </a:cubicBezTo>
                  <a:cubicBezTo>
                    <a:pt x="2540" y="4814571"/>
                    <a:pt x="5080" y="4827271"/>
                    <a:pt x="7620" y="4823461"/>
                  </a:cubicBezTo>
                  <a:cubicBezTo>
                    <a:pt x="17780" y="4833621"/>
                    <a:pt x="25400" y="4878071"/>
                    <a:pt x="33020" y="4817111"/>
                  </a:cubicBezTo>
                  <a:lnTo>
                    <a:pt x="60960" y="4817111"/>
                  </a:lnTo>
                  <a:cubicBezTo>
                    <a:pt x="91440" y="4817111"/>
                    <a:pt x="121920" y="4817111"/>
                    <a:pt x="152400" y="4818381"/>
                  </a:cubicBezTo>
                  <a:cubicBezTo>
                    <a:pt x="194310" y="4819651"/>
                    <a:pt x="234950" y="4820921"/>
                    <a:pt x="273050" y="4822191"/>
                  </a:cubicBezTo>
                  <a:cubicBezTo>
                    <a:pt x="991870" y="4848861"/>
                    <a:pt x="1632215" y="4832351"/>
                    <a:pt x="2290500" y="4815841"/>
                  </a:cubicBezTo>
                  <a:cubicBezTo>
                    <a:pt x="2848764" y="4824731"/>
                    <a:pt x="3407027" y="4804411"/>
                    <a:pt x="3950171" y="4817111"/>
                  </a:cubicBezTo>
                  <a:cubicBezTo>
                    <a:pt x="3650104" y="4819651"/>
                    <a:pt x="3353527" y="4824731"/>
                    <a:pt x="3044156" y="4828541"/>
                  </a:cubicBezTo>
                  <a:cubicBezTo>
                    <a:pt x="3051134" y="4827271"/>
                    <a:pt x="3054624" y="4826001"/>
                    <a:pt x="3061602" y="4824731"/>
                  </a:cubicBezTo>
                  <a:cubicBezTo>
                    <a:pt x="3038341" y="4827271"/>
                    <a:pt x="3012754" y="4831081"/>
                    <a:pt x="2986004" y="4829811"/>
                  </a:cubicBezTo>
                  <a:cubicBezTo>
                    <a:pt x="2979025" y="4828541"/>
                    <a:pt x="2992982" y="4827271"/>
                    <a:pt x="3002286" y="4826001"/>
                  </a:cubicBezTo>
                  <a:cubicBezTo>
                    <a:pt x="2899938" y="4815841"/>
                    <a:pt x="2703383" y="4832351"/>
                    <a:pt x="2639415" y="4824731"/>
                  </a:cubicBezTo>
                  <a:cubicBezTo>
                    <a:pt x="2610339" y="4826001"/>
                    <a:pt x="2597545" y="4829811"/>
                    <a:pt x="2613828" y="4833621"/>
                  </a:cubicBezTo>
                  <a:cubicBezTo>
                    <a:pt x="2237000" y="4836161"/>
                    <a:pt x="1833422" y="4838701"/>
                    <a:pt x="1448453" y="4846321"/>
                  </a:cubicBezTo>
                  <a:cubicBezTo>
                    <a:pt x="1429844" y="4845051"/>
                    <a:pt x="1426355" y="4842511"/>
                    <a:pt x="1432170" y="4838701"/>
                  </a:cubicBezTo>
                  <a:cubicBezTo>
                    <a:pt x="1104190" y="4855211"/>
                    <a:pt x="735330" y="4848861"/>
                    <a:pt x="368300" y="4846321"/>
                  </a:cubicBezTo>
                  <a:cubicBezTo>
                    <a:pt x="354330" y="4850131"/>
                    <a:pt x="405130" y="4851401"/>
                    <a:pt x="369570" y="4855211"/>
                  </a:cubicBezTo>
                  <a:cubicBezTo>
                    <a:pt x="487680" y="4860291"/>
                    <a:pt x="585470" y="4845051"/>
                    <a:pt x="692150" y="4852671"/>
                  </a:cubicBezTo>
                  <a:lnTo>
                    <a:pt x="678180" y="4856481"/>
                  </a:lnTo>
                  <a:cubicBezTo>
                    <a:pt x="755650" y="4859021"/>
                    <a:pt x="693420" y="4846321"/>
                    <a:pt x="774700" y="4851401"/>
                  </a:cubicBezTo>
                  <a:cubicBezTo>
                    <a:pt x="806450" y="4855211"/>
                    <a:pt x="767080" y="4856481"/>
                    <a:pt x="781050" y="4857751"/>
                  </a:cubicBezTo>
                  <a:cubicBezTo>
                    <a:pt x="946150" y="4856481"/>
                    <a:pt x="1111169" y="4860291"/>
                    <a:pt x="1254224" y="4850131"/>
                  </a:cubicBezTo>
                  <a:cubicBezTo>
                    <a:pt x="1289115" y="4859021"/>
                    <a:pt x="1417051" y="4850131"/>
                    <a:pt x="1472877" y="4859021"/>
                  </a:cubicBezTo>
                  <a:cubicBezTo>
                    <a:pt x="1512421" y="4855211"/>
                    <a:pt x="1550801" y="4856481"/>
                    <a:pt x="1565921" y="4850131"/>
                  </a:cubicBezTo>
                  <a:cubicBezTo>
                    <a:pt x="2096271" y="4855211"/>
                    <a:pt x="2638252" y="4846321"/>
                    <a:pt x="3181396" y="4846321"/>
                  </a:cubicBezTo>
                  <a:cubicBezTo>
                    <a:pt x="3436104" y="4828541"/>
                    <a:pt x="3739659" y="4850131"/>
                    <a:pt x="4042052" y="4843781"/>
                  </a:cubicBezTo>
                  <a:cubicBezTo>
                    <a:pt x="4044378" y="4843781"/>
                    <a:pt x="4043215" y="4845051"/>
                    <a:pt x="4042052" y="4845051"/>
                  </a:cubicBezTo>
                  <a:cubicBezTo>
                    <a:pt x="4140911" y="4841241"/>
                    <a:pt x="4283966" y="4838701"/>
                    <a:pt x="4401434" y="4841241"/>
                  </a:cubicBezTo>
                  <a:lnTo>
                    <a:pt x="4501457" y="4833621"/>
                  </a:lnTo>
                  <a:cubicBezTo>
                    <a:pt x="4725925" y="4838701"/>
                    <a:pt x="4952719" y="4841241"/>
                    <a:pt x="5199836" y="4841241"/>
                  </a:cubicBezTo>
                  <a:lnTo>
                    <a:pt x="5838646" y="4841241"/>
                  </a:lnTo>
                  <a:cubicBezTo>
                    <a:pt x="5834836" y="4842511"/>
                    <a:pt x="5823406" y="4843781"/>
                    <a:pt x="5799276" y="4845051"/>
                  </a:cubicBezTo>
                  <a:cubicBezTo>
                    <a:pt x="5818326" y="4846321"/>
                    <a:pt x="5890716" y="4846321"/>
                    <a:pt x="5926276" y="4842511"/>
                  </a:cubicBezTo>
                  <a:cubicBezTo>
                    <a:pt x="5931356" y="4842511"/>
                    <a:pt x="5936436" y="4841241"/>
                    <a:pt x="5940246" y="4841241"/>
                  </a:cubicBezTo>
                  <a:lnTo>
                    <a:pt x="5965646" y="4841241"/>
                  </a:lnTo>
                  <a:lnTo>
                    <a:pt x="5965646" y="4826001"/>
                  </a:lnTo>
                  <a:cubicBezTo>
                    <a:pt x="5973266" y="4822191"/>
                    <a:pt x="5959296" y="4823461"/>
                    <a:pt x="5965646" y="4815841"/>
                  </a:cubicBezTo>
                  <a:lnTo>
                    <a:pt x="5965646" y="4509771"/>
                  </a:lnTo>
                  <a:cubicBezTo>
                    <a:pt x="5970726" y="4528821"/>
                    <a:pt x="5963106" y="4592321"/>
                    <a:pt x="5971996" y="4583431"/>
                  </a:cubicBezTo>
                  <a:cubicBezTo>
                    <a:pt x="5975806" y="4538981"/>
                    <a:pt x="5969456" y="4519931"/>
                    <a:pt x="5965646" y="4509771"/>
                  </a:cubicBezTo>
                  <a:cubicBezTo>
                    <a:pt x="5965646" y="4328161"/>
                    <a:pt x="5966916" y="4145281"/>
                    <a:pt x="5966916" y="3963671"/>
                  </a:cubicBezTo>
                  <a:cubicBezTo>
                    <a:pt x="5968186" y="3848101"/>
                    <a:pt x="5968186" y="3768554"/>
                    <a:pt x="5969456" y="3695051"/>
                  </a:cubicBezTo>
                  <a:cubicBezTo>
                    <a:pt x="5975806" y="3902711"/>
                    <a:pt x="5970726" y="4191001"/>
                    <a:pt x="5969456" y="4474211"/>
                  </a:cubicBezTo>
                  <a:cubicBezTo>
                    <a:pt x="5973266" y="4488181"/>
                    <a:pt x="5974536" y="4437381"/>
                    <a:pt x="5978346" y="4472941"/>
                  </a:cubicBezTo>
                  <a:cubicBezTo>
                    <a:pt x="5983426" y="4354831"/>
                    <a:pt x="5968186" y="4257041"/>
                    <a:pt x="5975806" y="4150361"/>
                  </a:cubicBezTo>
                  <a:lnTo>
                    <a:pt x="5979616" y="4164331"/>
                  </a:lnTo>
                  <a:cubicBezTo>
                    <a:pt x="5982156" y="4086861"/>
                    <a:pt x="5969456" y="4149091"/>
                    <a:pt x="5974536" y="4067811"/>
                  </a:cubicBezTo>
                  <a:cubicBezTo>
                    <a:pt x="5979616" y="4038601"/>
                    <a:pt x="5980886" y="4079241"/>
                    <a:pt x="5982156" y="4064001"/>
                  </a:cubicBezTo>
                  <a:close/>
                  <a:moveTo>
                    <a:pt x="5509716" y="4814571"/>
                  </a:moveTo>
                  <a:lnTo>
                    <a:pt x="5537656" y="4814571"/>
                  </a:lnTo>
                  <a:cubicBezTo>
                    <a:pt x="5531306" y="4813301"/>
                    <a:pt x="5522416" y="4813301"/>
                    <a:pt x="5509716" y="48145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616470" y="3046343"/>
            <a:ext cx="3409782" cy="639334"/>
          </a:xfrm>
          <a:custGeom>
            <a:avLst/>
            <a:gdLst/>
            <a:ahLst/>
            <a:cxnLst/>
            <a:rect r="r" b="b" t="t" l="l"/>
            <a:pathLst>
              <a:path h="639334" w="3409782">
                <a:moveTo>
                  <a:pt x="0" y="0"/>
                </a:moveTo>
                <a:lnTo>
                  <a:pt x="3409781" y="0"/>
                </a:lnTo>
                <a:lnTo>
                  <a:pt x="3409781" y="639334"/>
                </a:lnTo>
                <a:lnTo>
                  <a:pt x="0" y="639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625057" y="4066697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4" y="0"/>
                </a:lnTo>
                <a:lnTo>
                  <a:pt x="537104" y="530269"/>
                </a:lnTo>
                <a:lnTo>
                  <a:pt x="0" y="530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53425" y="5197803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4" y="0"/>
                </a:lnTo>
                <a:lnTo>
                  <a:pt x="537104" y="530268"/>
                </a:lnTo>
                <a:lnTo>
                  <a:pt x="0" y="530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53425" y="6266508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4" y="0"/>
                </a:lnTo>
                <a:lnTo>
                  <a:pt x="537104" y="530268"/>
                </a:lnTo>
                <a:lnTo>
                  <a:pt x="0" y="530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27246" y="3120858"/>
            <a:ext cx="2788229" cy="44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Usuarios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58615" y="3845104"/>
            <a:ext cx="4652796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Mayor flexibilidad horaria al momento de retirar alguna encomienda.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8615" y="5290534"/>
            <a:ext cx="372549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</a:t>
            </a: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arifa más económica.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58615" y="6368764"/>
            <a:ext cx="372549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</a:t>
            </a: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asilleros de fácil acceso.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12525" y="2757259"/>
            <a:ext cx="6014482" cy="4874996"/>
            <a:chOff x="0" y="0"/>
            <a:chExt cx="5988506" cy="48539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" y="-10160"/>
              <a:ext cx="5984696" cy="4878071"/>
            </a:xfrm>
            <a:custGeom>
              <a:avLst/>
              <a:gdLst/>
              <a:ahLst/>
              <a:cxnLst/>
              <a:rect r="r" b="b" t="t" l="l"/>
              <a:pathLst>
                <a:path h="4878071" w="5984696">
                  <a:moveTo>
                    <a:pt x="5982156" y="4064001"/>
                  </a:moveTo>
                  <a:cubicBezTo>
                    <a:pt x="5980886" y="3898901"/>
                    <a:pt x="5984696" y="3763598"/>
                    <a:pt x="5974536" y="3662016"/>
                  </a:cubicBezTo>
                  <a:cubicBezTo>
                    <a:pt x="5983426" y="3637239"/>
                    <a:pt x="5974536" y="3546393"/>
                    <a:pt x="5983426" y="3506751"/>
                  </a:cubicBezTo>
                  <a:cubicBezTo>
                    <a:pt x="5979616" y="3478671"/>
                    <a:pt x="5980886" y="3450591"/>
                    <a:pt x="5974536" y="3440681"/>
                  </a:cubicBezTo>
                  <a:lnTo>
                    <a:pt x="5974536" y="3413427"/>
                  </a:lnTo>
                  <a:cubicBezTo>
                    <a:pt x="5977076" y="3119415"/>
                    <a:pt x="5978346" y="2835314"/>
                    <a:pt x="5971996" y="2540476"/>
                  </a:cubicBezTo>
                  <a:cubicBezTo>
                    <a:pt x="5971996" y="2457889"/>
                    <a:pt x="5970726" y="2376127"/>
                    <a:pt x="5970726" y="2293539"/>
                  </a:cubicBezTo>
                  <a:cubicBezTo>
                    <a:pt x="5968186" y="2272066"/>
                    <a:pt x="5966916" y="2249768"/>
                    <a:pt x="5965646" y="2226643"/>
                  </a:cubicBezTo>
                  <a:cubicBezTo>
                    <a:pt x="5964376" y="2124235"/>
                    <a:pt x="5966916" y="2025955"/>
                    <a:pt x="5966916" y="1928502"/>
                  </a:cubicBezTo>
                  <a:cubicBezTo>
                    <a:pt x="5969456" y="1847566"/>
                    <a:pt x="5970726" y="1764153"/>
                    <a:pt x="5968186" y="1681565"/>
                  </a:cubicBezTo>
                  <a:cubicBezTo>
                    <a:pt x="5968186" y="1679913"/>
                    <a:pt x="5969456" y="1680739"/>
                    <a:pt x="5969456" y="1681565"/>
                  </a:cubicBezTo>
                  <a:cubicBezTo>
                    <a:pt x="5965646" y="1611365"/>
                    <a:pt x="5963106" y="1509783"/>
                    <a:pt x="5965646" y="1426369"/>
                  </a:cubicBezTo>
                  <a:lnTo>
                    <a:pt x="5960566" y="1378468"/>
                  </a:lnTo>
                  <a:lnTo>
                    <a:pt x="5960566" y="1243851"/>
                  </a:lnTo>
                  <a:cubicBezTo>
                    <a:pt x="5963106" y="1120795"/>
                    <a:pt x="5965646" y="974090"/>
                    <a:pt x="5965646" y="783590"/>
                  </a:cubicBezTo>
                  <a:cubicBezTo>
                    <a:pt x="5965646" y="548640"/>
                    <a:pt x="5965646" y="311150"/>
                    <a:pt x="5966916" y="74930"/>
                  </a:cubicBezTo>
                  <a:lnTo>
                    <a:pt x="5966916" y="17780"/>
                  </a:lnTo>
                  <a:lnTo>
                    <a:pt x="5926276" y="17780"/>
                  </a:lnTo>
                  <a:lnTo>
                    <a:pt x="5926276" y="52070"/>
                  </a:lnTo>
                  <a:lnTo>
                    <a:pt x="5932626" y="52070"/>
                  </a:lnTo>
                  <a:lnTo>
                    <a:pt x="5932626" y="74930"/>
                  </a:lnTo>
                  <a:cubicBezTo>
                    <a:pt x="5932626" y="100330"/>
                    <a:pt x="5933896" y="127000"/>
                    <a:pt x="5933896" y="153670"/>
                  </a:cubicBezTo>
                  <a:cubicBezTo>
                    <a:pt x="5933896" y="191770"/>
                    <a:pt x="5933896" y="231140"/>
                    <a:pt x="5935166" y="270510"/>
                  </a:cubicBezTo>
                  <a:lnTo>
                    <a:pt x="5935166" y="508000"/>
                  </a:lnTo>
                  <a:cubicBezTo>
                    <a:pt x="5935166" y="661670"/>
                    <a:pt x="5936436" y="815340"/>
                    <a:pt x="5941516" y="965200"/>
                  </a:cubicBezTo>
                  <a:lnTo>
                    <a:pt x="5936436" y="955040"/>
                  </a:lnTo>
                  <a:cubicBezTo>
                    <a:pt x="5938976" y="993140"/>
                    <a:pt x="5938976" y="1033780"/>
                    <a:pt x="5940246" y="1062984"/>
                  </a:cubicBezTo>
                  <a:cubicBezTo>
                    <a:pt x="5940246" y="1077850"/>
                    <a:pt x="5941516" y="1092715"/>
                    <a:pt x="5941516" y="1108407"/>
                  </a:cubicBezTo>
                  <a:cubicBezTo>
                    <a:pt x="5942786" y="1202557"/>
                    <a:pt x="5937706" y="1300836"/>
                    <a:pt x="5941516" y="1394986"/>
                  </a:cubicBezTo>
                  <a:lnTo>
                    <a:pt x="5938976" y="1385901"/>
                  </a:lnTo>
                  <a:cubicBezTo>
                    <a:pt x="5937706" y="1518867"/>
                    <a:pt x="5938976" y="1647704"/>
                    <a:pt x="5940246" y="1774889"/>
                  </a:cubicBezTo>
                  <a:cubicBezTo>
                    <a:pt x="5940246" y="1835178"/>
                    <a:pt x="5938976" y="1895467"/>
                    <a:pt x="5940246" y="1955756"/>
                  </a:cubicBezTo>
                  <a:cubicBezTo>
                    <a:pt x="5938976" y="2088722"/>
                    <a:pt x="5942786" y="2177916"/>
                    <a:pt x="5942786" y="2311708"/>
                  </a:cubicBezTo>
                  <a:lnTo>
                    <a:pt x="5937706" y="2315012"/>
                  </a:lnTo>
                  <a:cubicBezTo>
                    <a:pt x="5955486" y="2539650"/>
                    <a:pt x="5922466" y="2786587"/>
                    <a:pt x="5941516" y="3020310"/>
                  </a:cubicBezTo>
                  <a:lnTo>
                    <a:pt x="5935166" y="3003792"/>
                  </a:lnTo>
                  <a:cubicBezTo>
                    <a:pt x="5945326" y="3040131"/>
                    <a:pt x="5931356" y="3145017"/>
                    <a:pt x="5947866" y="3131803"/>
                  </a:cubicBezTo>
                  <a:lnTo>
                    <a:pt x="5942786" y="3173097"/>
                  </a:lnTo>
                  <a:cubicBezTo>
                    <a:pt x="5964376" y="3331665"/>
                    <a:pt x="5932626" y="3462154"/>
                    <a:pt x="5946596" y="3657060"/>
                  </a:cubicBezTo>
                  <a:lnTo>
                    <a:pt x="5942786" y="3644672"/>
                  </a:lnTo>
                  <a:cubicBezTo>
                    <a:pt x="5945326" y="3696703"/>
                    <a:pt x="5947866" y="3756991"/>
                    <a:pt x="5944056" y="3794982"/>
                  </a:cubicBezTo>
                  <a:cubicBezTo>
                    <a:pt x="5944056" y="3789201"/>
                    <a:pt x="5942786" y="3791678"/>
                    <a:pt x="5941516" y="3779290"/>
                  </a:cubicBezTo>
                  <a:cubicBezTo>
                    <a:pt x="5926276" y="3999231"/>
                    <a:pt x="5942786" y="4277361"/>
                    <a:pt x="5942786" y="4541521"/>
                  </a:cubicBezTo>
                  <a:lnTo>
                    <a:pt x="5935166" y="4511041"/>
                  </a:lnTo>
                  <a:cubicBezTo>
                    <a:pt x="5937706" y="4549141"/>
                    <a:pt x="5938976" y="4598671"/>
                    <a:pt x="5938976" y="4652011"/>
                  </a:cubicBezTo>
                  <a:lnTo>
                    <a:pt x="5938976" y="4813301"/>
                  </a:lnTo>
                  <a:cubicBezTo>
                    <a:pt x="5935166" y="4813301"/>
                    <a:pt x="5932626" y="4812031"/>
                    <a:pt x="5927546" y="4812031"/>
                  </a:cubicBezTo>
                  <a:lnTo>
                    <a:pt x="5925006" y="4813301"/>
                  </a:lnTo>
                  <a:lnTo>
                    <a:pt x="5913576" y="4818381"/>
                  </a:lnTo>
                  <a:lnTo>
                    <a:pt x="5905956" y="4818381"/>
                  </a:lnTo>
                  <a:cubicBezTo>
                    <a:pt x="5885636" y="4813301"/>
                    <a:pt x="5889446" y="4815841"/>
                    <a:pt x="5880556" y="4810761"/>
                  </a:cubicBezTo>
                  <a:cubicBezTo>
                    <a:pt x="5776416" y="4809491"/>
                    <a:pt x="5762446" y="4799331"/>
                    <a:pt x="5688786" y="4794251"/>
                  </a:cubicBezTo>
                  <a:cubicBezTo>
                    <a:pt x="5688786" y="4794251"/>
                    <a:pt x="5690056" y="4794251"/>
                    <a:pt x="5688786" y="4795521"/>
                  </a:cubicBezTo>
                  <a:cubicBezTo>
                    <a:pt x="5637986" y="4804411"/>
                    <a:pt x="5568136" y="4799331"/>
                    <a:pt x="5527496" y="4798061"/>
                  </a:cubicBezTo>
                  <a:lnTo>
                    <a:pt x="5510986" y="4794251"/>
                  </a:lnTo>
                  <a:cubicBezTo>
                    <a:pt x="5486856" y="4785361"/>
                    <a:pt x="5392876" y="4810761"/>
                    <a:pt x="5424626" y="4796791"/>
                  </a:cubicBezTo>
                  <a:cubicBezTo>
                    <a:pt x="5213806" y="4800601"/>
                    <a:pt x="4972506" y="4800601"/>
                    <a:pt x="4756164" y="4800601"/>
                  </a:cubicBezTo>
                  <a:cubicBezTo>
                    <a:pt x="4725925" y="4806951"/>
                    <a:pt x="4591011" y="4800601"/>
                    <a:pt x="4638696" y="4810761"/>
                  </a:cubicBezTo>
                  <a:cubicBezTo>
                    <a:pt x="4585196" y="4798061"/>
                    <a:pt x="4424695" y="4795521"/>
                    <a:pt x="4365380" y="4795521"/>
                  </a:cubicBezTo>
                  <a:cubicBezTo>
                    <a:pt x="4367706" y="4794251"/>
                    <a:pt x="4370032" y="4792981"/>
                    <a:pt x="4379336" y="4792981"/>
                  </a:cubicBezTo>
                  <a:cubicBezTo>
                    <a:pt x="4264194" y="4776471"/>
                    <a:pt x="4242097" y="4808221"/>
                    <a:pt x="4133933" y="4787901"/>
                  </a:cubicBezTo>
                  <a:cubicBezTo>
                    <a:pt x="4116487" y="4801871"/>
                    <a:pt x="3937378" y="4784091"/>
                    <a:pt x="3875736" y="4799331"/>
                  </a:cubicBezTo>
                  <a:cubicBezTo>
                    <a:pt x="3862943" y="4796791"/>
                    <a:pt x="3858290" y="4792981"/>
                    <a:pt x="3862943" y="4791711"/>
                  </a:cubicBezTo>
                  <a:cubicBezTo>
                    <a:pt x="3667550" y="4789171"/>
                    <a:pt x="3452386" y="4787901"/>
                    <a:pt x="3288396" y="4785361"/>
                  </a:cubicBezTo>
                  <a:cubicBezTo>
                    <a:pt x="3147668" y="4798061"/>
                    <a:pt x="2947623" y="4780281"/>
                    <a:pt x="2825503" y="4796791"/>
                  </a:cubicBezTo>
                  <a:cubicBezTo>
                    <a:pt x="2725481" y="4792981"/>
                    <a:pt x="2562654" y="4786631"/>
                    <a:pt x="2423088" y="4792981"/>
                  </a:cubicBezTo>
                  <a:lnTo>
                    <a:pt x="2437045" y="4790441"/>
                  </a:lnTo>
                  <a:cubicBezTo>
                    <a:pt x="2278870" y="4791711"/>
                    <a:pt x="2081152" y="4791711"/>
                    <a:pt x="1972988" y="4803141"/>
                  </a:cubicBezTo>
                  <a:cubicBezTo>
                    <a:pt x="1926466" y="4786631"/>
                    <a:pt x="1857846" y="4790441"/>
                    <a:pt x="1789226" y="4785361"/>
                  </a:cubicBezTo>
                  <a:cubicBezTo>
                    <a:pt x="1683389" y="4792981"/>
                    <a:pt x="1470551" y="4790441"/>
                    <a:pt x="1308887" y="4798061"/>
                  </a:cubicBezTo>
                  <a:cubicBezTo>
                    <a:pt x="1284463" y="4790441"/>
                    <a:pt x="1176299" y="4801871"/>
                    <a:pt x="1168158" y="4790441"/>
                  </a:cubicBezTo>
                  <a:cubicBezTo>
                    <a:pt x="1004570" y="4798061"/>
                    <a:pt x="814070" y="4801871"/>
                    <a:pt x="617220" y="4803141"/>
                  </a:cubicBezTo>
                  <a:lnTo>
                    <a:pt x="318770" y="4803141"/>
                  </a:lnTo>
                  <a:lnTo>
                    <a:pt x="168910" y="4801871"/>
                  </a:lnTo>
                  <a:lnTo>
                    <a:pt x="93980" y="4800601"/>
                  </a:lnTo>
                  <a:lnTo>
                    <a:pt x="58420" y="4800601"/>
                  </a:lnTo>
                  <a:lnTo>
                    <a:pt x="45720" y="4799331"/>
                  </a:lnTo>
                  <a:lnTo>
                    <a:pt x="48260" y="4799331"/>
                  </a:lnTo>
                  <a:cubicBezTo>
                    <a:pt x="52070" y="4657091"/>
                    <a:pt x="55880" y="4517391"/>
                    <a:pt x="58420" y="4382771"/>
                  </a:cubicBezTo>
                  <a:cubicBezTo>
                    <a:pt x="55880" y="4358641"/>
                    <a:pt x="53340" y="4334511"/>
                    <a:pt x="49530" y="4309111"/>
                  </a:cubicBezTo>
                  <a:cubicBezTo>
                    <a:pt x="46990" y="4144011"/>
                    <a:pt x="45720" y="3961131"/>
                    <a:pt x="45720" y="3797459"/>
                  </a:cubicBezTo>
                  <a:cubicBezTo>
                    <a:pt x="46990" y="3770206"/>
                    <a:pt x="48260" y="3742126"/>
                    <a:pt x="45720" y="3713220"/>
                  </a:cubicBezTo>
                  <a:lnTo>
                    <a:pt x="45720" y="3695051"/>
                  </a:lnTo>
                  <a:lnTo>
                    <a:pt x="48260" y="3690921"/>
                  </a:lnTo>
                  <a:lnTo>
                    <a:pt x="49530" y="3646324"/>
                  </a:lnTo>
                  <a:cubicBezTo>
                    <a:pt x="50800" y="3647150"/>
                    <a:pt x="53340" y="3647150"/>
                    <a:pt x="54610" y="3650454"/>
                  </a:cubicBezTo>
                  <a:lnTo>
                    <a:pt x="54610" y="3659538"/>
                  </a:lnTo>
                  <a:lnTo>
                    <a:pt x="54610" y="3651280"/>
                  </a:lnTo>
                  <a:cubicBezTo>
                    <a:pt x="55880" y="3653757"/>
                    <a:pt x="57150" y="3657060"/>
                    <a:pt x="57150" y="3662016"/>
                  </a:cubicBezTo>
                  <a:lnTo>
                    <a:pt x="57150" y="3429119"/>
                  </a:lnTo>
                  <a:cubicBezTo>
                    <a:pt x="58420" y="3430771"/>
                    <a:pt x="59690" y="3432422"/>
                    <a:pt x="58420" y="3438203"/>
                  </a:cubicBezTo>
                  <a:cubicBezTo>
                    <a:pt x="69850" y="3378740"/>
                    <a:pt x="57150" y="3353964"/>
                    <a:pt x="57150" y="3315974"/>
                  </a:cubicBezTo>
                  <a:lnTo>
                    <a:pt x="57150" y="3308541"/>
                  </a:lnTo>
                  <a:cubicBezTo>
                    <a:pt x="57150" y="3295327"/>
                    <a:pt x="59690" y="3281287"/>
                    <a:pt x="63500" y="3263118"/>
                  </a:cubicBezTo>
                  <a:cubicBezTo>
                    <a:pt x="50800" y="3252381"/>
                    <a:pt x="64770" y="3141714"/>
                    <a:pt x="54610" y="3090509"/>
                  </a:cubicBezTo>
                  <a:lnTo>
                    <a:pt x="54610" y="3072340"/>
                  </a:lnTo>
                  <a:cubicBezTo>
                    <a:pt x="57150" y="3069037"/>
                    <a:pt x="58420" y="3067385"/>
                    <a:pt x="59690" y="3069863"/>
                  </a:cubicBezTo>
                  <a:cubicBezTo>
                    <a:pt x="62230" y="2931115"/>
                    <a:pt x="63500" y="2777503"/>
                    <a:pt x="66040" y="2659402"/>
                  </a:cubicBezTo>
                  <a:cubicBezTo>
                    <a:pt x="53340" y="2558645"/>
                    <a:pt x="71120" y="2415769"/>
                    <a:pt x="54610" y="2329878"/>
                  </a:cubicBezTo>
                  <a:cubicBezTo>
                    <a:pt x="58420" y="2258026"/>
                    <a:pt x="64770" y="2142404"/>
                    <a:pt x="58420" y="2042473"/>
                  </a:cubicBezTo>
                  <a:lnTo>
                    <a:pt x="60960" y="2052383"/>
                  </a:lnTo>
                  <a:cubicBezTo>
                    <a:pt x="59690" y="1939238"/>
                    <a:pt x="59690" y="1798839"/>
                    <a:pt x="48260" y="1721207"/>
                  </a:cubicBezTo>
                  <a:cubicBezTo>
                    <a:pt x="64770" y="1688172"/>
                    <a:pt x="60960" y="1639445"/>
                    <a:pt x="66040" y="1590719"/>
                  </a:cubicBezTo>
                  <a:cubicBezTo>
                    <a:pt x="58420" y="1515564"/>
                    <a:pt x="60960" y="1363603"/>
                    <a:pt x="53340" y="1248806"/>
                  </a:cubicBezTo>
                  <a:cubicBezTo>
                    <a:pt x="60960" y="1231462"/>
                    <a:pt x="50800" y="1153830"/>
                    <a:pt x="60960" y="1148049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46038" y="58420"/>
                    <a:pt x="1133266" y="72390"/>
                    <a:pt x="1230963" y="63500"/>
                  </a:cubicBezTo>
                  <a:lnTo>
                    <a:pt x="1236778" y="66040"/>
                  </a:lnTo>
                  <a:lnTo>
                    <a:pt x="1298419" y="62230"/>
                  </a:lnTo>
                  <a:cubicBezTo>
                    <a:pt x="1297256" y="64770"/>
                    <a:pt x="1294930" y="69850"/>
                    <a:pt x="1276321" y="69850"/>
                  </a:cubicBezTo>
                  <a:cubicBezTo>
                    <a:pt x="2027651" y="73660"/>
                    <a:pt x="2802242" y="55880"/>
                    <a:pt x="3573343" y="58420"/>
                  </a:cubicBezTo>
                  <a:lnTo>
                    <a:pt x="3544267" y="62230"/>
                  </a:lnTo>
                  <a:lnTo>
                    <a:pt x="3694300" y="55880"/>
                  </a:lnTo>
                  <a:cubicBezTo>
                    <a:pt x="3693137" y="57150"/>
                    <a:pt x="3686159" y="58420"/>
                    <a:pt x="3679181" y="59690"/>
                  </a:cubicBezTo>
                  <a:cubicBezTo>
                    <a:pt x="3871084" y="66040"/>
                    <a:pt x="4069965" y="55880"/>
                    <a:pt x="4256053" y="57150"/>
                  </a:cubicBezTo>
                  <a:cubicBezTo>
                    <a:pt x="4254890" y="58420"/>
                    <a:pt x="4226977" y="62230"/>
                    <a:pt x="4252564" y="64770"/>
                  </a:cubicBezTo>
                  <a:cubicBezTo>
                    <a:pt x="4390967" y="54610"/>
                    <a:pt x="4474706" y="77470"/>
                    <a:pt x="4543326" y="57150"/>
                  </a:cubicBezTo>
                  <a:cubicBezTo>
                    <a:pt x="4550305" y="58420"/>
                    <a:pt x="4553794" y="62230"/>
                    <a:pt x="4539837" y="64770"/>
                  </a:cubicBezTo>
                  <a:cubicBezTo>
                    <a:pt x="4924806" y="58420"/>
                    <a:pt x="5352236" y="58420"/>
                    <a:pt x="5775146" y="62230"/>
                  </a:cubicBezTo>
                  <a:cubicBezTo>
                    <a:pt x="5823406" y="59690"/>
                    <a:pt x="5874206" y="58420"/>
                    <a:pt x="5925006" y="55880"/>
                  </a:cubicBezTo>
                  <a:lnTo>
                    <a:pt x="5925006" y="20320"/>
                  </a:lnTo>
                  <a:cubicBezTo>
                    <a:pt x="5646876" y="19050"/>
                    <a:pt x="5367476" y="19050"/>
                    <a:pt x="5088076" y="17780"/>
                  </a:cubicBezTo>
                  <a:cubicBezTo>
                    <a:pt x="4261868" y="12700"/>
                    <a:pt x="3547756" y="0"/>
                    <a:pt x="2753394" y="24130"/>
                  </a:cubicBezTo>
                  <a:cubicBezTo>
                    <a:pt x="2754557" y="22860"/>
                    <a:pt x="2747578" y="21590"/>
                    <a:pt x="2768513" y="20320"/>
                  </a:cubicBezTo>
                  <a:cubicBezTo>
                    <a:pt x="2539393" y="24130"/>
                    <a:pt x="2331207" y="17780"/>
                    <a:pt x="2114880" y="21590"/>
                  </a:cubicBezTo>
                  <a:lnTo>
                    <a:pt x="2116043" y="20320"/>
                  </a:lnTo>
                  <a:cubicBezTo>
                    <a:pt x="1583366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79363"/>
                    <a:pt x="20320" y="1578330"/>
                  </a:cubicBezTo>
                  <a:cubicBezTo>
                    <a:pt x="26670" y="1947497"/>
                    <a:pt x="8890" y="2305101"/>
                    <a:pt x="13970" y="2673442"/>
                  </a:cubicBezTo>
                  <a:cubicBezTo>
                    <a:pt x="7620" y="2955066"/>
                    <a:pt x="21590" y="3247426"/>
                    <a:pt x="25400" y="3537308"/>
                  </a:cubicBezTo>
                  <a:cubicBezTo>
                    <a:pt x="20320" y="3645498"/>
                    <a:pt x="13970" y="3756991"/>
                    <a:pt x="15240" y="3887471"/>
                  </a:cubicBezTo>
                  <a:lnTo>
                    <a:pt x="19050" y="3874771"/>
                  </a:lnTo>
                  <a:cubicBezTo>
                    <a:pt x="13970" y="3924301"/>
                    <a:pt x="15240" y="3978911"/>
                    <a:pt x="19050" y="4030981"/>
                  </a:cubicBezTo>
                  <a:cubicBezTo>
                    <a:pt x="17780" y="4091941"/>
                    <a:pt x="17780" y="4154171"/>
                    <a:pt x="19050" y="4216401"/>
                  </a:cubicBezTo>
                  <a:cubicBezTo>
                    <a:pt x="19050" y="4217671"/>
                    <a:pt x="19050" y="4220211"/>
                    <a:pt x="17780" y="4221481"/>
                  </a:cubicBezTo>
                  <a:lnTo>
                    <a:pt x="16510" y="4208781"/>
                  </a:lnTo>
                  <a:cubicBezTo>
                    <a:pt x="12700" y="4232911"/>
                    <a:pt x="15240" y="4260851"/>
                    <a:pt x="19050" y="4288791"/>
                  </a:cubicBezTo>
                  <a:cubicBezTo>
                    <a:pt x="19050" y="4312921"/>
                    <a:pt x="20320" y="4335781"/>
                    <a:pt x="20320" y="4359911"/>
                  </a:cubicBezTo>
                  <a:lnTo>
                    <a:pt x="24130" y="4555491"/>
                  </a:lnTo>
                  <a:cubicBezTo>
                    <a:pt x="21590" y="4605021"/>
                    <a:pt x="34290" y="4728211"/>
                    <a:pt x="15240" y="4732021"/>
                  </a:cubicBezTo>
                  <a:cubicBezTo>
                    <a:pt x="15240" y="4688841"/>
                    <a:pt x="6350" y="4799331"/>
                    <a:pt x="1270" y="4702811"/>
                  </a:cubicBezTo>
                  <a:cubicBezTo>
                    <a:pt x="0" y="4714241"/>
                    <a:pt x="0" y="4742181"/>
                    <a:pt x="0" y="4771391"/>
                  </a:cubicBezTo>
                  <a:cubicBezTo>
                    <a:pt x="0" y="4780281"/>
                    <a:pt x="1270" y="4789171"/>
                    <a:pt x="1270" y="4796791"/>
                  </a:cubicBezTo>
                  <a:cubicBezTo>
                    <a:pt x="2540" y="4814571"/>
                    <a:pt x="5080" y="4827271"/>
                    <a:pt x="7620" y="4823461"/>
                  </a:cubicBezTo>
                  <a:cubicBezTo>
                    <a:pt x="17780" y="4833621"/>
                    <a:pt x="25400" y="4878071"/>
                    <a:pt x="33020" y="4817111"/>
                  </a:cubicBezTo>
                  <a:lnTo>
                    <a:pt x="60960" y="4817111"/>
                  </a:lnTo>
                  <a:cubicBezTo>
                    <a:pt x="91440" y="4817111"/>
                    <a:pt x="121920" y="4817111"/>
                    <a:pt x="152400" y="4818381"/>
                  </a:cubicBezTo>
                  <a:cubicBezTo>
                    <a:pt x="194310" y="4819651"/>
                    <a:pt x="234950" y="4820921"/>
                    <a:pt x="273050" y="4822191"/>
                  </a:cubicBezTo>
                  <a:cubicBezTo>
                    <a:pt x="991870" y="4848861"/>
                    <a:pt x="1632215" y="4832351"/>
                    <a:pt x="2290500" y="4815841"/>
                  </a:cubicBezTo>
                  <a:cubicBezTo>
                    <a:pt x="2848764" y="4824731"/>
                    <a:pt x="3407027" y="4804411"/>
                    <a:pt x="3950171" y="4817111"/>
                  </a:cubicBezTo>
                  <a:cubicBezTo>
                    <a:pt x="3650104" y="4819651"/>
                    <a:pt x="3353527" y="4824731"/>
                    <a:pt x="3044156" y="4828541"/>
                  </a:cubicBezTo>
                  <a:cubicBezTo>
                    <a:pt x="3051134" y="4827271"/>
                    <a:pt x="3054624" y="4826001"/>
                    <a:pt x="3061602" y="4824731"/>
                  </a:cubicBezTo>
                  <a:cubicBezTo>
                    <a:pt x="3038341" y="4827271"/>
                    <a:pt x="3012754" y="4831081"/>
                    <a:pt x="2986004" y="4829811"/>
                  </a:cubicBezTo>
                  <a:cubicBezTo>
                    <a:pt x="2979025" y="4828541"/>
                    <a:pt x="2992982" y="4827271"/>
                    <a:pt x="3002286" y="4826001"/>
                  </a:cubicBezTo>
                  <a:cubicBezTo>
                    <a:pt x="2899938" y="4815841"/>
                    <a:pt x="2703383" y="4832351"/>
                    <a:pt x="2639415" y="4824731"/>
                  </a:cubicBezTo>
                  <a:cubicBezTo>
                    <a:pt x="2610339" y="4826001"/>
                    <a:pt x="2597545" y="4829811"/>
                    <a:pt x="2613828" y="4833621"/>
                  </a:cubicBezTo>
                  <a:cubicBezTo>
                    <a:pt x="2237000" y="4836161"/>
                    <a:pt x="1833422" y="4838701"/>
                    <a:pt x="1448453" y="4846321"/>
                  </a:cubicBezTo>
                  <a:cubicBezTo>
                    <a:pt x="1429844" y="4845051"/>
                    <a:pt x="1426355" y="4842511"/>
                    <a:pt x="1432170" y="4838701"/>
                  </a:cubicBezTo>
                  <a:cubicBezTo>
                    <a:pt x="1104190" y="4855211"/>
                    <a:pt x="735330" y="4848861"/>
                    <a:pt x="368300" y="4846321"/>
                  </a:cubicBezTo>
                  <a:cubicBezTo>
                    <a:pt x="354330" y="4850131"/>
                    <a:pt x="405130" y="4851401"/>
                    <a:pt x="369570" y="4855211"/>
                  </a:cubicBezTo>
                  <a:cubicBezTo>
                    <a:pt x="487680" y="4860291"/>
                    <a:pt x="585470" y="4845051"/>
                    <a:pt x="692150" y="4852671"/>
                  </a:cubicBezTo>
                  <a:lnTo>
                    <a:pt x="678180" y="4856481"/>
                  </a:lnTo>
                  <a:cubicBezTo>
                    <a:pt x="755650" y="4859021"/>
                    <a:pt x="693420" y="4846321"/>
                    <a:pt x="774700" y="4851401"/>
                  </a:cubicBezTo>
                  <a:cubicBezTo>
                    <a:pt x="806450" y="4855211"/>
                    <a:pt x="767080" y="4856481"/>
                    <a:pt x="781050" y="4857751"/>
                  </a:cubicBezTo>
                  <a:cubicBezTo>
                    <a:pt x="946150" y="4856481"/>
                    <a:pt x="1111169" y="4860291"/>
                    <a:pt x="1254224" y="4850131"/>
                  </a:cubicBezTo>
                  <a:cubicBezTo>
                    <a:pt x="1289115" y="4859021"/>
                    <a:pt x="1417051" y="4850131"/>
                    <a:pt x="1472877" y="4859021"/>
                  </a:cubicBezTo>
                  <a:cubicBezTo>
                    <a:pt x="1512421" y="4855211"/>
                    <a:pt x="1550801" y="4856481"/>
                    <a:pt x="1565921" y="4850131"/>
                  </a:cubicBezTo>
                  <a:cubicBezTo>
                    <a:pt x="2096271" y="4855211"/>
                    <a:pt x="2638252" y="4846321"/>
                    <a:pt x="3181396" y="4846321"/>
                  </a:cubicBezTo>
                  <a:cubicBezTo>
                    <a:pt x="3436104" y="4828541"/>
                    <a:pt x="3739659" y="4850131"/>
                    <a:pt x="4042052" y="4843781"/>
                  </a:cubicBezTo>
                  <a:cubicBezTo>
                    <a:pt x="4044378" y="4843781"/>
                    <a:pt x="4043215" y="4845051"/>
                    <a:pt x="4042052" y="4845051"/>
                  </a:cubicBezTo>
                  <a:cubicBezTo>
                    <a:pt x="4140911" y="4841241"/>
                    <a:pt x="4283966" y="4838701"/>
                    <a:pt x="4401434" y="4841241"/>
                  </a:cubicBezTo>
                  <a:lnTo>
                    <a:pt x="4501457" y="4833621"/>
                  </a:lnTo>
                  <a:cubicBezTo>
                    <a:pt x="4725925" y="4838701"/>
                    <a:pt x="4952719" y="4841241"/>
                    <a:pt x="5199836" y="4841241"/>
                  </a:cubicBezTo>
                  <a:lnTo>
                    <a:pt x="5838646" y="4841241"/>
                  </a:lnTo>
                  <a:cubicBezTo>
                    <a:pt x="5834836" y="4842511"/>
                    <a:pt x="5823406" y="4843781"/>
                    <a:pt x="5799276" y="4845051"/>
                  </a:cubicBezTo>
                  <a:cubicBezTo>
                    <a:pt x="5818326" y="4846321"/>
                    <a:pt x="5890716" y="4846321"/>
                    <a:pt x="5926276" y="4842511"/>
                  </a:cubicBezTo>
                  <a:cubicBezTo>
                    <a:pt x="5931356" y="4842511"/>
                    <a:pt x="5936436" y="4841241"/>
                    <a:pt x="5940246" y="4841241"/>
                  </a:cubicBezTo>
                  <a:lnTo>
                    <a:pt x="5965646" y="4841241"/>
                  </a:lnTo>
                  <a:lnTo>
                    <a:pt x="5965646" y="4826001"/>
                  </a:lnTo>
                  <a:cubicBezTo>
                    <a:pt x="5973266" y="4822191"/>
                    <a:pt x="5959296" y="4823461"/>
                    <a:pt x="5965646" y="4815841"/>
                  </a:cubicBezTo>
                  <a:lnTo>
                    <a:pt x="5965646" y="4509771"/>
                  </a:lnTo>
                  <a:cubicBezTo>
                    <a:pt x="5970726" y="4528821"/>
                    <a:pt x="5963106" y="4592321"/>
                    <a:pt x="5971996" y="4583431"/>
                  </a:cubicBezTo>
                  <a:cubicBezTo>
                    <a:pt x="5975806" y="4538981"/>
                    <a:pt x="5969456" y="4519931"/>
                    <a:pt x="5965646" y="4509771"/>
                  </a:cubicBezTo>
                  <a:cubicBezTo>
                    <a:pt x="5965646" y="4328161"/>
                    <a:pt x="5966916" y="4145281"/>
                    <a:pt x="5966916" y="3963671"/>
                  </a:cubicBezTo>
                  <a:cubicBezTo>
                    <a:pt x="5968186" y="3848101"/>
                    <a:pt x="5968186" y="3768554"/>
                    <a:pt x="5969456" y="3695051"/>
                  </a:cubicBezTo>
                  <a:cubicBezTo>
                    <a:pt x="5975806" y="3902711"/>
                    <a:pt x="5970726" y="4191001"/>
                    <a:pt x="5969456" y="4474211"/>
                  </a:cubicBezTo>
                  <a:cubicBezTo>
                    <a:pt x="5973266" y="4488181"/>
                    <a:pt x="5974536" y="4437381"/>
                    <a:pt x="5978346" y="4472941"/>
                  </a:cubicBezTo>
                  <a:cubicBezTo>
                    <a:pt x="5983426" y="4354831"/>
                    <a:pt x="5968186" y="4257041"/>
                    <a:pt x="5975806" y="4150361"/>
                  </a:cubicBezTo>
                  <a:lnTo>
                    <a:pt x="5979616" y="4164331"/>
                  </a:lnTo>
                  <a:cubicBezTo>
                    <a:pt x="5982156" y="4086861"/>
                    <a:pt x="5969456" y="4149091"/>
                    <a:pt x="5974536" y="4067811"/>
                  </a:cubicBezTo>
                  <a:cubicBezTo>
                    <a:pt x="5979616" y="4038601"/>
                    <a:pt x="5980886" y="4079241"/>
                    <a:pt x="5982156" y="4064001"/>
                  </a:cubicBezTo>
                  <a:close/>
                  <a:moveTo>
                    <a:pt x="5509716" y="4814571"/>
                  </a:moveTo>
                  <a:lnTo>
                    <a:pt x="5537656" y="4814571"/>
                  </a:lnTo>
                  <a:cubicBezTo>
                    <a:pt x="5531306" y="4813301"/>
                    <a:pt x="5522416" y="4813301"/>
                    <a:pt x="5509716" y="48145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214875" y="3046343"/>
            <a:ext cx="3409782" cy="639334"/>
          </a:xfrm>
          <a:custGeom>
            <a:avLst/>
            <a:gdLst/>
            <a:ahLst/>
            <a:cxnLst/>
            <a:rect r="r" b="b" t="t" l="l"/>
            <a:pathLst>
              <a:path h="639334" w="3409782">
                <a:moveTo>
                  <a:pt x="0" y="0"/>
                </a:moveTo>
                <a:lnTo>
                  <a:pt x="3409782" y="0"/>
                </a:lnTo>
                <a:lnTo>
                  <a:pt x="3409782" y="639334"/>
                </a:lnTo>
                <a:lnTo>
                  <a:pt x="0" y="639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190929" y="4088879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4" y="0"/>
                </a:lnTo>
                <a:lnTo>
                  <a:pt x="537104" y="530268"/>
                </a:lnTo>
                <a:lnTo>
                  <a:pt x="0" y="530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90929" y="5219984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4" y="0"/>
                </a:lnTo>
                <a:lnTo>
                  <a:pt x="537104" y="530269"/>
                </a:lnTo>
                <a:lnTo>
                  <a:pt x="0" y="530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525651" y="3120858"/>
            <a:ext cx="2788229" cy="44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Empresas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95807" y="4181611"/>
            <a:ext cx="465279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Disminución de ent</a:t>
            </a: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regas fallidas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95807" y="5290534"/>
            <a:ext cx="465279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Reducción</a:t>
            </a: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 de costos operativos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190929" y="6288690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4" y="0"/>
                </a:lnTo>
                <a:lnTo>
                  <a:pt x="537104" y="530268"/>
                </a:lnTo>
                <a:lnTo>
                  <a:pt x="0" y="530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995807" y="6099481"/>
            <a:ext cx="465279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Posibilidades</a:t>
            </a:r>
            <a:r>
              <a:rPr lang="en-US" b="true" sz="1799" spc="61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 de escalar el sistema de entregas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69348" y="643279"/>
            <a:ext cx="11446016" cy="11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6"/>
              </a:lnSpc>
              <a:spcBef>
                <a:spcPct val="0"/>
              </a:spcBef>
            </a:pPr>
            <a:r>
              <a:rPr lang="en-US" sz="9459" spc="321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Alcance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923658"/>
            <a:ext cx="6491740" cy="2313888"/>
          </a:xfrm>
          <a:custGeom>
            <a:avLst/>
            <a:gdLst/>
            <a:ahLst/>
            <a:cxnLst/>
            <a:rect r="r" b="b" t="t" l="l"/>
            <a:pathLst>
              <a:path h="2313888" w="6491740">
                <a:moveTo>
                  <a:pt x="0" y="0"/>
                </a:moveTo>
                <a:lnTo>
                  <a:pt x="6491740" y="0"/>
                </a:lnTo>
                <a:lnTo>
                  <a:pt x="6491740" y="2313888"/>
                </a:lnTo>
                <a:lnTo>
                  <a:pt x="0" y="2313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35" t="-42361" r="-2475" b="-1631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7488" y="1923658"/>
            <a:ext cx="6238413" cy="1961563"/>
          </a:xfrm>
          <a:custGeom>
            <a:avLst/>
            <a:gdLst/>
            <a:ahLst/>
            <a:cxnLst/>
            <a:rect r="r" b="b" t="t" l="l"/>
            <a:pathLst>
              <a:path h="1961563" w="6238413">
                <a:moveTo>
                  <a:pt x="0" y="0"/>
                </a:moveTo>
                <a:lnTo>
                  <a:pt x="6238413" y="0"/>
                </a:lnTo>
                <a:lnTo>
                  <a:pt x="6238413" y="1961563"/>
                </a:lnTo>
                <a:lnTo>
                  <a:pt x="0" y="1961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31" t="-187704" r="-5670" b="-729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6699" y="4199446"/>
            <a:ext cx="7055742" cy="373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Aplicación </a:t>
            </a: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móvil integrada con lockers inteligentes.</a:t>
            </a:r>
          </a:p>
          <a:p>
            <a:pPr algn="ctr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Eliminación de dependencia de horarios y entregas a domicilio.</a:t>
            </a:r>
          </a:p>
          <a:p>
            <a:pPr algn="ctr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Costos más accesibles para el usuario y menores costos operativos para las empresas.</a:t>
            </a:r>
          </a:p>
          <a:p>
            <a:pPr algn="ctr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Acceso seguro mediante códigos QR o claves dinámicas.</a:t>
            </a:r>
          </a:p>
          <a:p>
            <a:pPr algn="ctr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Optimización de tiempo y eficiencia logística para clientes y repartidores.</a:t>
            </a:r>
          </a:p>
          <a:p>
            <a:pPr algn="ctr" marL="0" indent="0" lvl="0">
              <a:lnSpc>
                <a:spcPts val="297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92356" y="4018571"/>
            <a:ext cx="9055603" cy="444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Se desarrolla solo la aplicación </a:t>
            </a: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móvil (no hardware real).</a:t>
            </a:r>
          </a:p>
          <a:p>
            <a:pPr algn="l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El resultado será un prototipo funcional que simule interacciones.</a:t>
            </a:r>
          </a:p>
          <a:p>
            <a:pPr algn="l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Funcionalidades incluidas:</a:t>
            </a:r>
          </a:p>
          <a:p>
            <a:pPr algn="l" marL="918189" indent="-306063" lvl="2">
              <a:lnSpc>
                <a:spcPts val="2976"/>
              </a:lnSpc>
              <a:spcBef>
                <a:spcPct val="0"/>
              </a:spcBef>
              <a:buFont typeface="Arial"/>
              <a:buChar char="⚬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Regi</a:t>
            </a: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stro y autenticación de usuarios.</a:t>
            </a:r>
          </a:p>
          <a:p>
            <a:pPr algn="l" marL="918189" indent="-306063" lvl="2">
              <a:lnSpc>
                <a:spcPts val="2976"/>
              </a:lnSpc>
              <a:spcBef>
                <a:spcPct val="0"/>
              </a:spcBef>
              <a:buFont typeface="Arial"/>
              <a:buChar char="⚬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Simulación de reserva y apertura de lockers con QR o claves dinámicas.</a:t>
            </a:r>
          </a:p>
          <a:p>
            <a:pPr algn="l" marL="918189" indent="-306063" lvl="2">
              <a:lnSpc>
                <a:spcPts val="2976"/>
              </a:lnSpc>
              <a:spcBef>
                <a:spcPct val="0"/>
              </a:spcBef>
              <a:buFont typeface="Arial"/>
              <a:buChar char="⚬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Ad</a:t>
            </a: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ministración digital de lockers (disponibilidad, incidencias, mantenimientos).</a:t>
            </a:r>
          </a:p>
          <a:p>
            <a:pPr algn="l" marL="918189" indent="-306063" lvl="2">
              <a:lnSpc>
                <a:spcPts val="2976"/>
              </a:lnSpc>
              <a:spcBef>
                <a:spcPct val="0"/>
              </a:spcBef>
              <a:buFont typeface="Arial"/>
              <a:buChar char="⚬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Gestión de notificaciones y registro de eventos.</a:t>
            </a:r>
          </a:p>
          <a:p>
            <a:pPr algn="l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Enfoque en experiencia de usuario y lógica del sistema.</a:t>
            </a:r>
          </a:p>
          <a:p>
            <a:pPr algn="l" marL="459095" indent="-229547" lvl="1">
              <a:lnSpc>
                <a:spcPts val="2976"/>
              </a:lnSpc>
              <a:spcBef>
                <a:spcPct val="0"/>
              </a:spcBef>
              <a:buFont typeface="Arial"/>
              <a:buChar char="•"/>
            </a:pP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Base preparada para futura integración con lockers físicos.</a:t>
            </a:r>
          </a:p>
          <a:p>
            <a:pPr algn="ctr" marL="0" indent="0" lvl="0">
              <a:lnSpc>
                <a:spcPts val="29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61809" y="3656844"/>
            <a:ext cx="1054277" cy="1162028"/>
          </a:xfrm>
          <a:custGeom>
            <a:avLst/>
            <a:gdLst/>
            <a:ahLst/>
            <a:cxnLst/>
            <a:rect r="r" b="b" t="t" l="l"/>
            <a:pathLst>
              <a:path h="1162028" w="1054277">
                <a:moveTo>
                  <a:pt x="0" y="0"/>
                </a:moveTo>
                <a:lnTo>
                  <a:pt x="1054277" y="0"/>
                </a:lnTo>
                <a:lnTo>
                  <a:pt x="1054277" y="1162028"/>
                </a:lnTo>
                <a:lnTo>
                  <a:pt x="0" y="1162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1353" y="3496896"/>
            <a:ext cx="699689" cy="1198844"/>
          </a:xfrm>
          <a:custGeom>
            <a:avLst/>
            <a:gdLst/>
            <a:ahLst/>
            <a:cxnLst/>
            <a:rect r="r" b="b" t="t" l="l"/>
            <a:pathLst>
              <a:path h="1198844" w="699689">
                <a:moveTo>
                  <a:pt x="0" y="0"/>
                </a:moveTo>
                <a:lnTo>
                  <a:pt x="699689" y="0"/>
                </a:lnTo>
                <a:lnTo>
                  <a:pt x="699689" y="1198844"/>
                </a:lnTo>
                <a:lnTo>
                  <a:pt x="0" y="1198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2702" y="6185548"/>
            <a:ext cx="4156992" cy="151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El</a:t>
            </a:r>
            <a:r>
              <a:rPr lang="en-US" sz="2167" spc="-11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equipo es acotado por lo que el enfoque secuencial permitirá planificar y coordinar las tareas de manera clara y eficiente.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0858" y="6185548"/>
            <a:ext cx="3879555" cy="151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Establ</a:t>
            </a:r>
            <a:r>
              <a:rPr lang="en-US" sz="2167" spc="-11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ecer todos los requisitos desde el inicio permite una mejor planificación en cada fase del proyecto.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0272" y="6185548"/>
            <a:ext cx="4438997" cy="18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Cada</a:t>
            </a:r>
            <a:r>
              <a:rPr lang="en-US" sz="2167" spc="-11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fase tiene entregables definidos, lo que facilita evaluar avances y asegurar que los objetivos del proyecto se cumplan según el cronograma.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816130" y="3656844"/>
            <a:ext cx="1036099" cy="1182271"/>
          </a:xfrm>
          <a:custGeom>
            <a:avLst/>
            <a:gdLst/>
            <a:ahLst/>
            <a:cxnLst/>
            <a:rect r="r" b="b" t="t" l="l"/>
            <a:pathLst>
              <a:path h="1182271" w="1036099">
                <a:moveTo>
                  <a:pt x="0" y="0"/>
                </a:moveTo>
                <a:lnTo>
                  <a:pt x="1036099" y="0"/>
                </a:lnTo>
                <a:lnTo>
                  <a:pt x="1036099" y="1182271"/>
                </a:lnTo>
                <a:lnTo>
                  <a:pt x="0" y="1182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766925">
            <a:off x="12503028" y="2333550"/>
            <a:ext cx="1437525" cy="504441"/>
          </a:xfrm>
          <a:custGeom>
            <a:avLst/>
            <a:gdLst/>
            <a:ahLst/>
            <a:cxnLst/>
            <a:rect r="r" b="b" t="t" l="l"/>
            <a:pathLst>
              <a:path h="504441" w="1437525">
                <a:moveTo>
                  <a:pt x="1437525" y="504441"/>
                </a:moveTo>
                <a:lnTo>
                  <a:pt x="0" y="504441"/>
                </a:lnTo>
                <a:lnTo>
                  <a:pt x="0" y="0"/>
                </a:lnTo>
                <a:lnTo>
                  <a:pt x="1437525" y="0"/>
                </a:lnTo>
                <a:lnTo>
                  <a:pt x="1437525" y="504441"/>
                </a:lnTo>
                <a:close/>
              </a:path>
            </a:pathLst>
          </a:custGeom>
          <a:blipFill>
            <a:blip r:embed="rId9">
              <a:alphaModFix amt="6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309457" y="1723889"/>
            <a:ext cx="9257426" cy="129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52"/>
              </a:lnSpc>
              <a:spcBef>
                <a:spcPct val="0"/>
              </a:spcBef>
            </a:pPr>
            <a:r>
              <a:rPr lang="en-US" sz="11039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Metodología Tradicional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8568" y="5010065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2" y="0"/>
                </a:lnTo>
                <a:lnTo>
                  <a:pt x="3570232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7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925520" y="5137952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9"/>
                </a:lnTo>
                <a:lnTo>
                  <a:pt x="0" y="6694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039091" y="5105815"/>
            <a:ext cx="4590178" cy="860658"/>
          </a:xfrm>
          <a:custGeom>
            <a:avLst/>
            <a:gdLst/>
            <a:ahLst/>
            <a:cxnLst/>
            <a:rect r="r" b="b" t="t" l="l"/>
            <a:pathLst>
              <a:path h="860658" w="4590178">
                <a:moveTo>
                  <a:pt x="0" y="0"/>
                </a:moveTo>
                <a:lnTo>
                  <a:pt x="4590178" y="0"/>
                </a:lnTo>
                <a:lnTo>
                  <a:pt x="4590178" y="860658"/>
                </a:lnTo>
                <a:lnTo>
                  <a:pt x="0" y="860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843969" y="5090327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Equipo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03061" y="5281002"/>
            <a:ext cx="5262237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Control del progreso: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94970" y="5128427"/>
            <a:ext cx="3100406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Requerimientos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2856" y="721841"/>
            <a:ext cx="8782288" cy="172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11281" spc="383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Requerimientos</a:t>
            </a:r>
          </a:p>
          <a:p>
            <a:pPr algn="ctr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5182" spc="176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(No Funcionales)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710808" y="2811185"/>
          <a:ext cx="11172825" cy="3581400"/>
        </p:xfrm>
        <a:graphic>
          <a:graphicData uri="http://schemas.openxmlformats.org/presentationml/2006/ole">
            <p:oleObj imgW="13411200" imgH="58166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2856" y="158307"/>
            <a:ext cx="8782288" cy="144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1"/>
              </a:lnSpc>
            </a:pPr>
            <a:r>
              <a:rPr lang="en-US" sz="8782" spc="298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Requerimientos</a:t>
            </a:r>
          </a:p>
          <a:p>
            <a:pPr algn="ctr" marL="0" indent="0" lvl="0">
              <a:lnSpc>
                <a:spcPts val="3921"/>
              </a:lnSpc>
              <a:spcBef>
                <a:spcPct val="0"/>
              </a:spcBef>
            </a:pPr>
            <a:r>
              <a:rPr lang="en-US" sz="4782" spc="162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(Funcionales)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932582" y="1741691"/>
          <a:ext cx="12030075" cy="5554980"/>
        </p:xfrm>
        <a:graphic>
          <a:graphicData uri="http://schemas.openxmlformats.org/presentationml/2006/ole">
            <p:oleObj imgW="14439900" imgH="79629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2987" y="288772"/>
            <a:ext cx="1399250" cy="1479855"/>
          </a:xfrm>
          <a:custGeom>
            <a:avLst/>
            <a:gdLst/>
            <a:ahLst/>
            <a:cxnLst/>
            <a:rect r="r" b="b" t="t" l="l"/>
            <a:pathLst>
              <a:path h="1479855" w="1399250">
                <a:moveTo>
                  <a:pt x="0" y="0"/>
                </a:moveTo>
                <a:lnTo>
                  <a:pt x="1399250" y="0"/>
                </a:lnTo>
                <a:lnTo>
                  <a:pt x="1399250" y="1479856"/>
                </a:lnTo>
                <a:lnTo>
                  <a:pt x="0" y="147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15763" y="664411"/>
            <a:ext cx="7857224" cy="11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6"/>
              </a:lnSpc>
              <a:spcBef>
                <a:spcPct val="0"/>
              </a:spcBef>
            </a:pPr>
            <a:r>
              <a:rPr lang="en-US" sz="9459" spc="321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Diagrama de Clases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99320" y="1325884"/>
            <a:ext cx="12489361" cy="8961116"/>
          </a:xfrm>
          <a:custGeom>
            <a:avLst/>
            <a:gdLst/>
            <a:ahLst/>
            <a:cxnLst/>
            <a:rect r="r" b="b" t="t" l="l"/>
            <a:pathLst>
              <a:path h="8961116" w="12489361">
                <a:moveTo>
                  <a:pt x="0" y="0"/>
                </a:moveTo>
                <a:lnTo>
                  <a:pt x="12489360" y="0"/>
                </a:lnTo>
                <a:lnTo>
                  <a:pt x="12489360" y="8961116"/>
                </a:lnTo>
                <a:lnTo>
                  <a:pt x="0" y="8961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DAGx_E_fpMw</dc:identifier>
  <dcterms:modified xsi:type="dcterms:W3CDTF">2011-08-01T06:04:30Z</dcterms:modified>
  <cp:revision>1</cp:revision>
  <dc:title>Presentación gráficos y mapas conceptuales para proyecto garabatos creativo multicolor y blanco</dc:title>
</cp:coreProperties>
</file>